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9" r:id="rId11"/>
    <p:sldId id="270" r:id="rId12"/>
    <p:sldId id="271" r:id="rId13"/>
    <p:sldId id="265" r:id="rId14"/>
    <p:sldId id="267" r:id="rId15"/>
    <p:sldId id="26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CB4DF-0FC3-44FC-B0DF-E644EA0FA66A}" v="17" dt="2024-04-13T06:25:58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рк каширский" userId="00e01c7a4445d07b" providerId="LiveId" clId="{E85CB4DF-0FC3-44FC-B0DF-E644EA0FA66A}"/>
    <pc:docChg chg="undo custSel addSld delSld modSld">
      <pc:chgData name="марк каширский" userId="00e01c7a4445d07b" providerId="LiveId" clId="{E85CB4DF-0FC3-44FC-B0DF-E644EA0FA66A}" dt="2024-04-13T06:26:24.591" v="23" actId="47"/>
      <pc:docMkLst>
        <pc:docMk/>
      </pc:docMkLst>
      <pc:sldChg chg="addSp delSp modSp add del mod setBg modAnim delDesignElem">
        <pc:chgData name="марк каширский" userId="00e01c7a4445d07b" providerId="LiveId" clId="{E85CB4DF-0FC3-44FC-B0DF-E644EA0FA66A}" dt="2024-04-13T06:26:24.591" v="23" actId="47"/>
        <pc:sldMkLst>
          <pc:docMk/>
          <pc:sldMk cId="3739482552" sldId="272"/>
        </pc:sldMkLst>
        <pc:spChg chg="mod">
          <ac:chgData name="марк каширский" userId="00e01c7a4445d07b" providerId="LiveId" clId="{E85CB4DF-0FC3-44FC-B0DF-E644EA0FA66A}" dt="2024-04-13T06:26:09.717" v="22" actId="26606"/>
          <ac:spMkLst>
            <pc:docMk/>
            <pc:sldMk cId="3739482552" sldId="272"/>
            <ac:spMk id="2" creationId="{8D0205B1-4A13-EBEF-8575-2242239F0FD1}"/>
          </ac:spMkLst>
        </pc:spChg>
        <pc:spChg chg="add del">
          <ac:chgData name="марк каширский" userId="00e01c7a4445d07b" providerId="LiveId" clId="{E85CB4DF-0FC3-44FC-B0DF-E644EA0FA66A}" dt="2024-04-13T06:26:09.715" v="21" actId="26606"/>
          <ac:spMkLst>
            <pc:docMk/>
            <pc:sldMk cId="3739482552" sldId="272"/>
            <ac:spMk id="7" creationId="{DA381740-063A-41A4-836D-85D14980EEF0}"/>
          </ac:spMkLst>
        </pc:spChg>
        <pc:spChg chg="add del">
          <ac:chgData name="марк каширский" userId="00e01c7a4445d07b" providerId="LiveId" clId="{E85CB4DF-0FC3-44FC-B0DF-E644EA0FA66A}" dt="2024-04-13T06:26:09.715" v="21" actId="26606"/>
          <ac:spMkLst>
            <pc:docMk/>
            <pc:sldMk cId="3739482552" sldId="272"/>
            <ac:spMk id="9" creationId="{289ED1AA-8684-4D37-B208-8777E1A7780D}"/>
          </ac:spMkLst>
        </pc:spChg>
        <pc:spChg chg="add del">
          <ac:chgData name="марк каширский" userId="00e01c7a4445d07b" providerId="LiveId" clId="{E85CB4DF-0FC3-44FC-B0DF-E644EA0FA66A}" dt="2024-04-13T06:26:09.715" v="21" actId="26606"/>
          <ac:spMkLst>
            <pc:docMk/>
            <pc:sldMk cId="3739482552" sldId="272"/>
            <ac:spMk id="11" creationId="{5E0D0E5A-6E97-46A9-AF74-EAEA1E044294}"/>
          </ac:spMkLst>
        </pc:spChg>
        <pc:spChg chg="add del">
          <ac:chgData name="марк каширский" userId="00e01c7a4445d07b" providerId="LiveId" clId="{E85CB4DF-0FC3-44FC-B0DF-E644EA0FA66A}" dt="2024-04-13T06:26:09.715" v="21" actId="26606"/>
          <ac:spMkLst>
            <pc:docMk/>
            <pc:sldMk cId="3739482552" sldId="272"/>
            <ac:spMk id="13" creationId="{E197A7FD-CD8D-4609-AE35-64C89063E332}"/>
          </ac:spMkLst>
        </pc:spChg>
        <pc:spChg chg="add del">
          <ac:chgData name="марк каширский" userId="00e01c7a4445d07b" providerId="LiveId" clId="{E85CB4DF-0FC3-44FC-B0DF-E644EA0FA66A}" dt="2024-04-13T06:26:09.715" v="21" actId="26606"/>
          <ac:spMkLst>
            <pc:docMk/>
            <pc:sldMk cId="3739482552" sldId="272"/>
            <ac:spMk id="15" creationId="{4180E01B-B1F4-437C-807D-1C930718EE64}"/>
          </ac:spMkLst>
        </pc:spChg>
        <pc:spChg chg="add del">
          <ac:chgData name="марк каширский" userId="00e01c7a4445d07b" providerId="LiveId" clId="{E85CB4DF-0FC3-44FC-B0DF-E644EA0FA66A}" dt="2024-04-13T06:26:09.715" v="21" actId="26606"/>
          <ac:spMkLst>
            <pc:docMk/>
            <pc:sldMk cId="3739482552" sldId="272"/>
            <ac:spMk id="17" creationId="{C0B64B74-19BE-47D9-8BB8-7081BF0E0833}"/>
          </ac:spMkLst>
        </pc:spChg>
        <pc:spChg chg="add">
          <ac:chgData name="марк каширский" userId="00e01c7a4445d07b" providerId="LiveId" clId="{E85CB4DF-0FC3-44FC-B0DF-E644EA0FA66A}" dt="2024-04-13T06:26:09.717" v="22" actId="26606"/>
          <ac:spMkLst>
            <pc:docMk/>
            <pc:sldMk cId="3739482552" sldId="272"/>
            <ac:spMk id="19" creationId="{DA381740-063A-41A4-836D-85D14980EEF0}"/>
          </ac:spMkLst>
        </pc:spChg>
        <pc:spChg chg="add">
          <ac:chgData name="марк каширский" userId="00e01c7a4445d07b" providerId="LiveId" clId="{E85CB4DF-0FC3-44FC-B0DF-E644EA0FA66A}" dt="2024-04-13T06:26:09.717" v="22" actId="26606"/>
          <ac:spMkLst>
            <pc:docMk/>
            <pc:sldMk cId="3739482552" sldId="272"/>
            <ac:spMk id="20" creationId="{B768BC45-6978-4563-AFFC-4378E82C53D8}"/>
          </ac:spMkLst>
        </pc:spChg>
        <pc:spChg chg="add">
          <ac:chgData name="марк каширский" userId="00e01c7a4445d07b" providerId="LiveId" clId="{E85CB4DF-0FC3-44FC-B0DF-E644EA0FA66A}" dt="2024-04-13T06:26:09.717" v="22" actId="26606"/>
          <ac:spMkLst>
            <pc:docMk/>
            <pc:sldMk cId="3739482552" sldId="272"/>
            <ac:spMk id="21" creationId="{A80A8067-64B4-47DF-9C4D-88D9ADEC21BB}"/>
          </ac:spMkLst>
        </pc:spChg>
        <pc:spChg chg="add">
          <ac:chgData name="марк каширский" userId="00e01c7a4445d07b" providerId="LiveId" clId="{E85CB4DF-0FC3-44FC-B0DF-E644EA0FA66A}" dt="2024-04-13T06:26:09.717" v="22" actId="26606"/>
          <ac:spMkLst>
            <pc:docMk/>
            <pc:sldMk cId="3739482552" sldId="272"/>
            <ac:spMk id="22" creationId="{DA542B6D-E775-4832-91DC-2D20F857813A}"/>
          </ac:spMkLst>
        </pc:spChg>
        <pc:spChg chg="del">
          <ac:chgData name="марк каширский" userId="00e01c7a4445d07b" providerId="LiveId" clId="{E85CB4DF-0FC3-44FC-B0DF-E644EA0FA66A}" dt="2024-04-13T06:25:53.229" v="1"/>
          <ac:spMkLst>
            <pc:docMk/>
            <pc:sldMk cId="3739482552" sldId="272"/>
            <ac:spMk id="38" creationId="{DA381740-063A-41A4-836D-85D14980EEF0}"/>
          </ac:spMkLst>
        </pc:spChg>
        <pc:spChg chg="del">
          <ac:chgData name="марк каширский" userId="00e01c7a4445d07b" providerId="LiveId" clId="{E85CB4DF-0FC3-44FC-B0DF-E644EA0FA66A}" dt="2024-04-13T06:25:53.229" v="1"/>
          <ac:spMkLst>
            <pc:docMk/>
            <pc:sldMk cId="3739482552" sldId="272"/>
            <ac:spMk id="40" creationId="{657F69E0-C4B0-4BEC-A689-4F8D877F05D4}"/>
          </ac:spMkLst>
        </pc:spChg>
        <pc:spChg chg="del">
          <ac:chgData name="марк каширский" userId="00e01c7a4445d07b" providerId="LiveId" clId="{E85CB4DF-0FC3-44FC-B0DF-E644EA0FA66A}" dt="2024-04-13T06:25:53.229" v="1"/>
          <ac:spMkLst>
            <pc:docMk/>
            <pc:sldMk cId="3739482552" sldId="272"/>
            <ac:spMk id="42" creationId="{9F6380B4-6A1C-481E-8408-B4E6C75B9B81}"/>
          </ac:spMkLst>
        </pc:spChg>
        <pc:picChg chg="del">
          <ac:chgData name="марк каширский" userId="00e01c7a4445d07b" providerId="LiveId" clId="{E85CB4DF-0FC3-44FC-B0DF-E644EA0FA66A}" dt="2024-04-13T06:26:05.080" v="19" actId="478"/>
          <ac:picMkLst>
            <pc:docMk/>
            <pc:sldMk cId="3739482552" sldId="272"/>
            <ac:picMk id="14" creationId="{8AF9E026-CDC9-FA99-C6CF-757BE07D11F9}"/>
          </ac:picMkLst>
        </pc:picChg>
      </pc:sldChg>
    </pc:docChg>
  </pc:docChgLst>
  <pc:docChgLst>
    <pc:chgData name="марк каширский" userId="00e01c7a4445d07b" providerId="LiveId" clId="{3A8EE7EE-A097-4A8E-A79A-A432D76F9E18}"/>
    <pc:docChg chg="undo custSel modSld">
      <pc:chgData name="марк каширский" userId="00e01c7a4445d07b" providerId="LiveId" clId="{3A8EE7EE-A097-4A8E-A79A-A432D76F9E18}" dt="2024-03-21T06:32:56.039" v="9" actId="478"/>
      <pc:docMkLst>
        <pc:docMk/>
      </pc:docMkLst>
      <pc:sldChg chg="addSp delSp modSp mod">
        <pc:chgData name="марк каширский" userId="00e01c7a4445d07b" providerId="LiveId" clId="{3A8EE7EE-A097-4A8E-A79A-A432D76F9E18}" dt="2024-03-21T06:32:56.039" v="9" actId="478"/>
        <pc:sldMkLst>
          <pc:docMk/>
          <pc:sldMk cId="2044382610" sldId="256"/>
        </pc:sldMkLst>
        <pc:picChg chg="add del mod">
          <ac:chgData name="марк каширский" userId="00e01c7a4445d07b" providerId="LiveId" clId="{3A8EE7EE-A097-4A8E-A79A-A432D76F9E18}" dt="2024-03-21T06:32:03.595" v="4"/>
          <ac:picMkLst>
            <pc:docMk/>
            <pc:sldMk cId="2044382610" sldId="256"/>
            <ac:picMk id="5" creationId="{CDD0F2B0-5D3A-6B5F-39A6-AE87EC146A2E}"/>
          </ac:picMkLst>
        </pc:picChg>
        <pc:picChg chg="add del mod">
          <ac:chgData name="марк каширский" userId="00e01c7a4445d07b" providerId="LiveId" clId="{3A8EE7EE-A097-4A8E-A79A-A432D76F9E18}" dt="2024-03-21T06:32:56.039" v="9" actId="478"/>
          <ac:picMkLst>
            <pc:docMk/>
            <pc:sldMk cId="2044382610" sldId="256"/>
            <ac:picMk id="6" creationId="{6B5C74F4-8DD6-56CF-7C9B-0A686A8C0F1C}"/>
          </ac:picMkLst>
        </pc:picChg>
        <pc:inkChg chg="add del">
          <ac:chgData name="марк каширский" userId="00e01c7a4445d07b" providerId="LiveId" clId="{3A8EE7EE-A097-4A8E-A79A-A432D76F9E18}" dt="2024-03-21T06:32:39.035" v="6" actId="9405"/>
          <ac:inkMkLst>
            <pc:docMk/>
            <pc:sldMk cId="2044382610" sldId="256"/>
            <ac:inkMk id="4" creationId="{1A9973E2-4CAA-7461-1947-0B22D607667B}"/>
          </ac:inkMkLst>
        </pc:inkChg>
      </pc:sldChg>
    </pc:docChg>
  </pc:docChgLst>
  <pc:docChgLst>
    <pc:chgData name="марк каширский" userId="00e01c7a4445d07b" providerId="LiveId" clId="{1CB8A0BF-F716-47D2-AAE8-E1473F6D2D19}"/>
    <pc:docChg chg="undo redo custSel addSld delSld modSld addMainMaster delMainMaster">
      <pc:chgData name="марк каширский" userId="00e01c7a4445d07b" providerId="LiveId" clId="{1CB8A0BF-F716-47D2-AAE8-E1473F6D2D19}" dt="2024-03-20T11:10:41.312" v="1686" actId="1076"/>
      <pc:docMkLst>
        <pc:docMk/>
      </pc:docMkLst>
      <pc:sldChg chg="addSp delSp modSp new mod setBg modClrScheme chgLayout">
        <pc:chgData name="марк каширский" userId="00e01c7a4445d07b" providerId="LiveId" clId="{1CB8A0BF-F716-47D2-AAE8-E1473F6D2D19}" dt="2024-03-20T11:10:41.312" v="1686" actId="1076"/>
        <pc:sldMkLst>
          <pc:docMk/>
          <pc:sldMk cId="2044382610" sldId="256"/>
        </pc:sldMkLst>
        <pc:spChg chg="mod">
          <ac:chgData name="марк каширский" userId="00e01c7a4445d07b" providerId="LiveId" clId="{1CB8A0BF-F716-47D2-AAE8-E1473F6D2D19}" dt="2024-03-20T10:59:43.215" v="1662" actId="26606"/>
          <ac:spMkLst>
            <pc:docMk/>
            <pc:sldMk cId="2044382610" sldId="256"/>
            <ac:spMk id="2" creationId="{2B666773-C4B3-1C9C-7FA1-B824026B9AB9}"/>
          </ac:spMkLst>
        </pc:spChg>
        <pc:spChg chg="mod">
          <ac:chgData name="марк каширский" userId="00e01c7a4445d07b" providerId="LiveId" clId="{1CB8A0BF-F716-47D2-AAE8-E1473F6D2D19}" dt="2024-03-20T10:59:43.215" v="1662" actId="26606"/>
          <ac:spMkLst>
            <pc:docMk/>
            <pc:sldMk cId="2044382610" sldId="256"/>
            <ac:spMk id="3" creationId="{014152B1-A5B4-6ACA-FA13-C1C7D9BDE380}"/>
          </ac:spMkLst>
        </pc:spChg>
        <pc:spChg chg="add del">
          <ac:chgData name="марк каширский" userId="00e01c7a4445d07b" providerId="LiveId" clId="{1CB8A0BF-F716-47D2-AAE8-E1473F6D2D19}" dt="2024-03-20T10:57:11.700" v="1621" actId="11529"/>
          <ac:spMkLst>
            <pc:docMk/>
            <pc:sldMk cId="2044382610" sldId="256"/>
            <ac:spMk id="8" creationId="{3EB30DF4-5ECC-64E4-0673-F90B277F7B1F}"/>
          </ac:spMkLst>
        </pc:spChg>
        <pc:spChg chg="add del mod ord">
          <ac:chgData name="марк каширский" userId="00e01c7a4445d07b" providerId="LiveId" clId="{1CB8A0BF-F716-47D2-AAE8-E1473F6D2D19}" dt="2024-03-20T10:58:19.345" v="1643" actId="11529"/>
          <ac:spMkLst>
            <pc:docMk/>
            <pc:sldMk cId="2044382610" sldId="256"/>
            <ac:spMk id="9" creationId="{AFD5DA97-FECA-86C5-1EF4-CA892570923B}"/>
          </ac:spMkLst>
        </pc:spChg>
        <pc:spChg chg="add del">
          <ac:chgData name="марк каширский" userId="00e01c7a4445d07b" providerId="LiveId" clId="{1CB8A0BF-F716-47D2-AAE8-E1473F6D2D19}" dt="2024-03-20T09:37:23.225" v="24" actId="26606"/>
          <ac:spMkLst>
            <pc:docMk/>
            <pc:sldMk cId="2044382610" sldId="256"/>
            <ac:spMk id="10" creationId="{0671A8AE-40A1-4631-A6B8-581AFF065482}"/>
          </ac:spMkLst>
        </pc:spChg>
        <pc:spChg chg="add del">
          <ac:chgData name="марк каширский" userId="00e01c7a4445d07b" providerId="LiveId" clId="{1CB8A0BF-F716-47D2-AAE8-E1473F6D2D19}" dt="2024-03-20T09:37:23.225" v="24" actId="26606"/>
          <ac:spMkLst>
            <pc:docMk/>
            <pc:sldMk cId="2044382610" sldId="256"/>
            <ac:spMk id="12" creationId="{AB58EF07-17C2-48CF-ABB0-EEF1F17CB8F0}"/>
          </ac:spMkLst>
        </pc:spChg>
        <pc:spChg chg="add del">
          <ac:chgData name="марк каширский" userId="00e01c7a4445d07b" providerId="LiveId" clId="{1CB8A0BF-F716-47D2-AAE8-E1473F6D2D19}" dt="2024-03-20T09:37:23.225" v="24" actId="26606"/>
          <ac:spMkLst>
            <pc:docMk/>
            <pc:sldMk cId="2044382610" sldId="256"/>
            <ac:spMk id="14" creationId="{AF2F604E-43BE-4DC3-B983-E071523364F8}"/>
          </ac:spMkLst>
        </pc:spChg>
        <pc:spChg chg="add del">
          <ac:chgData name="марк каширский" userId="00e01c7a4445d07b" providerId="LiveId" clId="{1CB8A0BF-F716-47D2-AAE8-E1473F6D2D19}" dt="2024-03-20T09:37:23.225" v="24" actId="26606"/>
          <ac:spMkLst>
            <pc:docMk/>
            <pc:sldMk cId="2044382610" sldId="256"/>
            <ac:spMk id="16" creationId="{08C9B587-E65E-4B52-B37C-ABEBB6E87928}"/>
          </ac:spMkLst>
        </pc:spChg>
        <pc:spChg chg="add del">
          <ac:chgData name="марк каширский" userId="00e01c7a4445d07b" providerId="LiveId" clId="{1CB8A0BF-F716-47D2-AAE8-E1473F6D2D19}" dt="2024-03-20T10:59:43.215" v="1662" actId="26606"/>
          <ac:spMkLst>
            <pc:docMk/>
            <pc:sldMk cId="2044382610" sldId="256"/>
            <ac:spMk id="18" creationId="{8A94871E-96FC-4ADE-815B-41A636E34F1A}"/>
          </ac:spMkLst>
        </pc:spChg>
        <pc:spChg chg="add del">
          <ac:chgData name="марк каширский" userId="00e01c7a4445d07b" providerId="LiveId" clId="{1CB8A0BF-F716-47D2-AAE8-E1473F6D2D19}" dt="2024-03-20T10:59:43.215" v="1662" actId="26606"/>
          <ac:spMkLst>
            <pc:docMk/>
            <pc:sldMk cId="2044382610" sldId="256"/>
            <ac:spMk id="19" creationId="{3FCFB1DE-0B7E-48CC-BA90-B2AB0889F9D6}"/>
          </ac:spMkLst>
        </pc:spChg>
        <pc:spChg chg="add del">
          <ac:chgData name="марк каширский" userId="00e01c7a4445d07b" providerId="LiveId" clId="{1CB8A0BF-F716-47D2-AAE8-E1473F6D2D19}" dt="2024-03-20T10:59:43.215" v="1662" actId="26606"/>
          <ac:spMkLst>
            <pc:docMk/>
            <pc:sldMk cId="2044382610" sldId="256"/>
            <ac:spMk id="24" creationId="{C4879EFC-8E62-4E00-973C-C45EE9EC676D}"/>
          </ac:spMkLst>
        </pc:spChg>
        <pc:spChg chg="add del">
          <ac:chgData name="марк каширский" userId="00e01c7a4445d07b" providerId="LiveId" clId="{1CB8A0BF-F716-47D2-AAE8-E1473F6D2D19}" dt="2024-03-20T10:59:43.215" v="1662" actId="26606"/>
          <ac:spMkLst>
            <pc:docMk/>
            <pc:sldMk cId="2044382610" sldId="256"/>
            <ac:spMk id="26" creationId="{D6A9C53F-5F90-40A5-8C85-5412D39C8C68}"/>
          </ac:spMkLst>
        </pc:spChg>
        <pc:picChg chg="add mod ord">
          <ac:chgData name="марк каширский" userId="00e01c7a4445d07b" providerId="LiveId" clId="{1CB8A0BF-F716-47D2-AAE8-E1473F6D2D19}" dt="2024-03-20T10:59:43.215" v="1662" actId="26606"/>
          <ac:picMkLst>
            <pc:docMk/>
            <pc:sldMk cId="2044382610" sldId="256"/>
            <ac:picMk id="5" creationId="{CDD0F2B0-5D3A-6B5F-39A6-AE87EC146A2E}"/>
          </ac:picMkLst>
        </pc:picChg>
        <pc:picChg chg="add mod ord">
          <ac:chgData name="марк каширский" userId="00e01c7a4445d07b" providerId="LiveId" clId="{1CB8A0BF-F716-47D2-AAE8-E1473F6D2D19}" dt="2024-03-20T11:00:10.057" v="1670" actId="14100"/>
          <ac:picMkLst>
            <pc:docMk/>
            <pc:sldMk cId="2044382610" sldId="256"/>
            <ac:picMk id="7" creationId="{C78EEFF6-C023-EC32-0ABF-40F3FF0187AC}"/>
          </ac:picMkLst>
        </pc:picChg>
        <pc:picChg chg="add mod">
          <ac:chgData name="марк каширский" userId="00e01c7a4445d07b" providerId="LiveId" clId="{1CB8A0BF-F716-47D2-AAE8-E1473F6D2D19}" dt="2024-03-20T11:10:41.312" v="1686" actId="1076"/>
          <ac:picMkLst>
            <pc:docMk/>
            <pc:sldMk cId="2044382610" sldId="256"/>
            <ac:picMk id="13" creationId="{3F4F0CB6-AD32-B579-096D-AF85586B7703}"/>
          </ac:picMkLst>
        </pc:picChg>
      </pc:sldChg>
      <pc:sldChg chg="addSp delSp modSp new mod">
        <pc:chgData name="марк каширский" userId="00e01c7a4445d07b" providerId="LiveId" clId="{1CB8A0BF-F716-47D2-AAE8-E1473F6D2D19}" dt="2024-03-20T09:49:49.104" v="444" actId="14100"/>
        <pc:sldMkLst>
          <pc:docMk/>
          <pc:sldMk cId="3428148142" sldId="257"/>
        </pc:sldMkLst>
        <pc:spChg chg="mod">
          <ac:chgData name="марк каширский" userId="00e01c7a4445d07b" providerId="LiveId" clId="{1CB8A0BF-F716-47D2-AAE8-E1473F6D2D19}" dt="2024-03-20T09:37:38.964" v="43" actId="20577"/>
          <ac:spMkLst>
            <pc:docMk/>
            <pc:sldMk cId="3428148142" sldId="257"/>
            <ac:spMk id="2" creationId="{38B315FA-DFD6-977B-B71A-A0D970D82805}"/>
          </ac:spMkLst>
        </pc:spChg>
        <pc:spChg chg="mod">
          <ac:chgData name="марк каширский" userId="00e01c7a4445d07b" providerId="LiveId" clId="{1CB8A0BF-F716-47D2-AAE8-E1473F6D2D19}" dt="2024-03-20T09:42:14.266" v="178"/>
          <ac:spMkLst>
            <pc:docMk/>
            <pc:sldMk cId="3428148142" sldId="257"/>
            <ac:spMk id="3" creationId="{266FD33E-2FA1-A38B-5A5C-B66DF475DCA3}"/>
          </ac:spMkLst>
        </pc:spChg>
        <pc:spChg chg="add mod">
          <ac:chgData name="марк каширский" userId="00e01c7a4445d07b" providerId="LiveId" clId="{1CB8A0BF-F716-47D2-AAE8-E1473F6D2D19}" dt="2024-03-20T09:44:29.460" v="308" actId="14100"/>
          <ac:spMkLst>
            <pc:docMk/>
            <pc:sldMk cId="3428148142" sldId="257"/>
            <ac:spMk id="5" creationId="{F85E7227-0C58-9A34-4F37-573B949F9CB4}"/>
          </ac:spMkLst>
        </pc:spChg>
        <pc:spChg chg="add del mod">
          <ac:chgData name="марк каширский" userId="00e01c7a4445d07b" providerId="LiveId" clId="{1CB8A0BF-F716-47D2-AAE8-E1473F6D2D19}" dt="2024-03-20T09:43:04.401" v="247" actId="22"/>
          <ac:spMkLst>
            <pc:docMk/>
            <pc:sldMk cId="3428148142" sldId="257"/>
            <ac:spMk id="7" creationId="{85524F61-3464-D0E2-D67A-69A71062078E}"/>
          </ac:spMkLst>
        </pc:spChg>
        <pc:picChg chg="add mod modCrop">
          <ac:chgData name="марк каширский" userId="00e01c7a4445d07b" providerId="LiveId" clId="{1CB8A0BF-F716-47D2-AAE8-E1473F6D2D19}" dt="2024-03-20T09:49:49.104" v="444" actId="14100"/>
          <ac:picMkLst>
            <pc:docMk/>
            <pc:sldMk cId="3428148142" sldId="257"/>
            <ac:picMk id="9" creationId="{844197DD-C6FE-116A-1DC5-41528AD1FBCD}"/>
          </ac:picMkLst>
        </pc:picChg>
      </pc:sldChg>
      <pc:sldChg chg="addSp delSp modSp new mod setBg">
        <pc:chgData name="марк каширский" userId="00e01c7a4445d07b" providerId="LiveId" clId="{1CB8A0BF-F716-47D2-AAE8-E1473F6D2D19}" dt="2024-03-20T09:47:18.682" v="404" actId="26606"/>
        <pc:sldMkLst>
          <pc:docMk/>
          <pc:sldMk cId="804842792" sldId="258"/>
        </pc:sldMkLst>
        <pc:spChg chg="mod">
          <ac:chgData name="марк каширский" userId="00e01c7a4445d07b" providerId="LiveId" clId="{1CB8A0BF-F716-47D2-AAE8-E1473F6D2D19}" dt="2024-03-20T09:47:18.682" v="404" actId="26606"/>
          <ac:spMkLst>
            <pc:docMk/>
            <pc:sldMk cId="804842792" sldId="258"/>
            <ac:spMk id="2" creationId="{D3E4E180-D64E-EB1F-3736-68F473D2278B}"/>
          </ac:spMkLst>
        </pc:spChg>
        <pc:spChg chg="mod">
          <ac:chgData name="марк каширский" userId="00e01c7a4445d07b" providerId="LiveId" clId="{1CB8A0BF-F716-47D2-AAE8-E1473F6D2D19}" dt="2024-03-20T09:47:18.682" v="404" actId="26606"/>
          <ac:spMkLst>
            <pc:docMk/>
            <pc:sldMk cId="804842792" sldId="258"/>
            <ac:spMk id="3" creationId="{45D83955-B761-F5E1-39DF-E408F644E2CF}"/>
          </ac:spMkLst>
        </pc:spChg>
        <pc:spChg chg="add del">
          <ac:chgData name="марк каширский" userId="00e01c7a4445d07b" providerId="LiveId" clId="{1CB8A0BF-F716-47D2-AAE8-E1473F6D2D19}" dt="2024-03-20T09:46:53.670" v="393" actId="26606"/>
          <ac:spMkLst>
            <pc:docMk/>
            <pc:sldMk cId="804842792" sldId="258"/>
            <ac:spMk id="10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09:46:53.670" v="393" actId="26606"/>
          <ac:spMkLst>
            <pc:docMk/>
            <pc:sldMk cId="804842792" sldId="258"/>
            <ac:spMk id="12" creationId="{93245F62-CCC4-49E4-B95B-EA6C1E790510}"/>
          </ac:spMkLst>
        </pc:spChg>
        <pc:spChg chg="add del">
          <ac:chgData name="марк каширский" userId="00e01c7a4445d07b" providerId="LiveId" clId="{1CB8A0BF-F716-47D2-AAE8-E1473F6D2D19}" dt="2024-03-20T09:46:53.670" v="393" actId="26606"/>
          <ac:spMkLst>
            <pc:docMk/>
            <pc:sldMk cId="804842792" sldId="258"/>
            <ac:spMk id="14" creationId="{E6C0DD6B-6AA3-448F-9B99-8386295BC1B4}"/>
          </ac:spMkLst>
        </pc:spChg>
        <pc:spChg chg="add del">
          <ac:chgData name="марк каширский" userId="00e01c7a4445d07b" providerId="LiveId" clId="{1CB8A0BF-F716-47D2-AAE8-E1473F6D2D19}" dt="2024-03-20T09:46:53.670" v="393" actId="26606"/>
          <ac:spMkLst>
            <pc:docMk/>
            <pc:sldMk cId="804842792" sldId="258"/>
            <ac:spMk id="16" creationId="{F28B82B1-E269-4325-A665-6CFE5DEE5DE5}"/>
          </ac:spMkLst>
        </pc:spChg>
        <pc:spChg chg="add del">
          <ac:chgData name="марк каширский" userId="00e01c7a4445d07b" providerId="LiveId" clId="{1CB8A0BF-F716-47D2-AAE8-E1473F6D2D19}" dt="2024-03-20T09:46:53.670" v="393" actId="26606"/>
          <ac:spMkLst>
            <pc:docMk/>
            <pc:sldMk cId="804842792" sldId="258"/>
            <ac:spMk id="18" creationId="{7C700527-76FD-4DF4-A597-6F5E089CA0C2}"/>
          </ac:spMkLst>
        </pc:spChg>
        <pc:spChg chg="add del">
          <ac:chgData name="марк каширский" userId="00e01c7a4445d07b" providerId="LiveId" clId="{1CB8A0BF-F716-47D2-AAE8-E1473F6D2D19}" dt="2024-03-20T09:46:53.670" v="393" actId="26606"/>
          <ac:spMkLst>
            <pc:docMk/>
            <pc:sldMk cId="804842792" sldId="258"/>
            <ac:spMk id="20" creationId="{B5EA49A9-01EB-4D60-A392-7DC9B625D67D}"/>
          </ac:spMkLst>
        </pc:spChg>
        <pc:spChg chg="add del">
          <ac:chgData name="марк каширский" userId="00e01c7a4445d07b" providerId="LiveId" clId="{1CB8A0BF-F716-47D2-AAE8-E1473F6D2D19}" dt="2024-03-20T09:46:54.840" v="395" actId="26606"/>
          <ac:spMkLst>
            <pc:docMk/>
            <pc:sldMk cId="804842792" sldId="258"/>
            <ac:spMk id="22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09:46:54.840" v="395" actId="26606"/>
          <ac:spMkLst>
            <pc:docMk/>
            <pc:sldMk cId="804842792" sldId="258"/>
            <ac:spMk id="23" creationId="{B06D62A2-ECA3-4A1D-B1BB-F2659EAF0EAB}"/>
          </ac:spMkLst>
        </pc:spChg>
        <pc:spChg chg="add del">
          <ac:chgData name="марк каширский" userId="00e01c7a4445d07b" providerId="LiveId" clId="{1CB8A0BF-F716-47D2-AAE8-E1473F6D2D19}" dt="2024-03-20T09:46:55.524" v="397" actId="26606"/>
          <ac:spMkLst>
            <pc:docMk/>
            <pc:sldMk cId="804842792" sldId="258"/>
            <ac:spMk id="25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09:46:55.524" v="397" actId="26606"/>
          <ac:spMkLst>
            <pc:docMk/>
            <pc:sldMk cId="804842792" sldId="258"/>
            <ac:spMk id="26" creationId="{93245F62-CCC4-49E4-B95B-EA6C1E790510}"/>
          </ac:spMkLst>
        </pc:spChg>
        <pc:spChg chg="add del">
          <ac:chgData name="марк каширский" userId="00e01c7a4445d07b" providerId="LiveId" clId="{1CB8A0BF-F716-47D2-AAE8-E1473F6D2D19}" dt="2024-03-20T09:46:55.524" v="397" actId="26606"/>
          <ac:spMkLst>
            <pc:docMk/>
            <pc:sldMk cId="804842792" sldId="258"/>
            <ac:spMk id="27" creationId="{E6C0DD6B-6AA3-448F-9B99-8386295BC1B4}"/>
          </ac:spMkLst>
        </pc:spChg>
        <pc:spChg chg="add del">
          <ac:chgData name="марк каширский" userId="00e01c7a4445d07b" providerId="LiveId" clId="{1CB8A0BF-F716-47D2-AAE8-E1473F6D2D19}" dt="2024-03-20T09:46:55.524" v="397" actId="26606"/>
          <ac:spMkLst>
            <pc:docMk/>
            <pc:sldMk cId="804842792" sldId="258"/>
            <ac:spMk id="28" creationId="{F28B82B1-E269-4325-A665-6CFE5DEE5DE5}"/>
          </ac:spMkLst>
        </pc:spChg>
        <pc:spChg chg="add del">
          <ac:chgData name="марк каширский" userId="00e01c7a4445d07b" providerId="LiveId" clId="{1CB8A0BF-F716-47D2-AAE8-E1473F6D2D19}" dt="2024-03-20T09:46:55.524" v="397" actId="26606"/>
          <ac:spMkLst>
            <pc:docMk/>
            <pc:sldMk cId="804842792" sldId="258"/>
            <ac:spMk id="29" creationId="{7C700527-76FD-4DF4-A597-6F5E089CA0C2}"/>
          </ac:spMkLst>
        </pc:spChg>
        <pc:spChg chg="add del">
          <ac:chgData name="марк каширский" userId="00e01c7a4445d07b" providerId="LiveId" clId="{1CB8A0BF-F716-47D2-AAE8-E1473F6D2D19}" dt="2024-03-20T09:46:55.524" v="397" actId="26606"/>
          <ac:spMkLst>
            <pc:docMk/>
            <pc:sldMk cId="804842792" sldId="258"/>
            <ac:spMk id="30" creationId="{B5EA49A9-01EB-4D60-A392-7DC9B625D67D}"/>
          </ac:spMkLst>
        </pc:spChg>
        <pc:spChg chg="add del">
          <ac:chgData name="марк каширский" userId="00e01c7a4445d07b" providerId="LiveId" clId="{1CB8A0BF-F716-47D2-AAE8-E1473F6D2D19}" dt="2024-03-20T09:47:09.019" v="399" actId="26606"/>
          <ac:spMkLst>
            <pc:docMk/>
            <pc:sldMk cId="804842792" sldId="258"/>
            <ac:spMk id="32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09:47:09.019" v="399" actId="26606"/>
          <ac:spMkLst>
            <pc:docMk/>
            <pc:sldMk cId="804842792" sldId="258"/>
            <ac:spMk id="33" creationId="{B06D62A2-ECA3-4A1D-B1BB-F2659EAF0EAB}"/>
          </ac:spMkLst>
        </pc:spChg>
        <pc:spChg chg="add del">
          <ac:chgData name="марк каширский" userId="00e01c7a4445d07b" providerId="LiveId" clId="{1CB8A0BF-F716-47D2-AAE8-E1473F6D2D19}" dt="2024-03-20T09:47:17.080" v="401" actId="26606"/>
          <ac:spMkLst>
            <pc:docMk/>
            <pc:sldMk cId="804842792" sldId="258"/>
            <ac:spMk id="35" creationId="{2B97F24A-32CE-4C1C-A50D-3016B394DCFB}"/>
          </ac:spMkLst>
        </pc:spChg>
        <pc:spChg chg="add del">
          <ac:chgData name="марк каширский" userId="00e01c7a4445d07b" providerId="LiveId" clId="{1CB8A0BF-F716-47D2-AAE8-E1473F6D2D19}" dt="2024-03-20T09:47:17.080" v="401" actId="26606"/>
          <ac:spMkLst>
            <pc:docMk/>
            <pc:sldMk cId="804842792" sldId="258"/>
            <ac:spMk id="36" creationId="{3CE8AF5E-D374-4CF1-90CC-35CF73B81C3E}"/>
          </ac:spMkLst>
        </pc:spChg>
        <pc:spChg chg="add del">
          <ac:chgData name="марк каширский" userId="00e01c7a4445d07b" providerId="LiveId" clId="{1CB8A0BF-F716-47D2-AAE8-E1473F6D2D19}" dt="2024-03-20T09:47:18.670" v="403" actId="26606"/>
          <ac:spMkLst>
            <pc:docMk/>
            <pc:sldMk cId="804842792" sldId="258"/>
            <ac:spMk id="39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09:47:18.670" v="403" actId="26606"/>
          <ac:spMkLst>
            <pc:docMk/>
            <pc:sldMk cId="804842792" sldId="258"/>
            <ac:spMk id="40" creationId="{93245F62-CCC4-49E4-B95B-EA6C1E790510}"/>
          </ac:spMkLst>
        </pc:spChg>
        <pc:spChg chg="add del">
          <ac:chgData name="марк каширский" userId="00e01c7a4445d07b" providerId="LiveId" clId="{1CB8A0BF-F716-47D2-AAE8-E1473F6D2D19}" dt="2024-03-20T09:47:18.670" v="403" actId="26606"/>
          <ac:spMkLst>
            <pc:docMk/>
            <pc:sldMk cId="804842792" sldId="258"/>
            <ac:spMk id="41" creationId="{E6C0DD6B-6AA3-448F-9B99-8386295BC1B4}"/>
          </ac:spMkLst>
        </pc:spChg>
        <pc:spChg chg="add del">
          <ac:chgData name="марк каширский" userId="00e01c7a4445d07b" providerId="LiveId" clId="{1CB8A0BF-F716-47D2-AAE8-E1473F6D2D19}" dt="2024-03-20T09:47:18.670" v="403" actId="26606"/>
          <ac:spMkLst>
            <pc:docMk/>
            <pc:sldMk cId="804842792" sldId="258"/>
            <ac:spMk id="42" creationId="{F28B82B1-E269-4325-A665-6CFE5DEE5DE5}"/>
          </ac:spMkLst>
        </pc:spChg>
        <pc:spChg chg="add del">
          <ac:chgData name="марк каширский" userId="00e01c7a4445d07b" providerId="LiveId" clId="{1CB8A0BF-F716-47D2-AAE8-E1473F6D2D19}" dt="2024-03-20T09:47:18.670" v="403" actId="26606"/>
          <ac:spMkLst>
            <pc:docMk/>
            <pc:sldMk cId="804842792" sldId="258"/>
            <ac:spMk id="43" creationId="{7C700527-76FD-4DF4-A597-6F5E089CA0C2}"/>
          </ac:spMkLst>
        </pc:spChg>
        <pc:spChg chg="add del">
          <ac:chgData name="марк каширский" userId="00e01c7a4445d07b" providerId="LiveId" clId="{1CB8A0BF-F716-47D2-AAE8-E1473F6D2D19}" dt="2024-03-20T09:47:18.670" v="403" actId="26606"/>
          <ac:spMkLst>
            <pc:docMk/>
            <pc:sldMk cId="804842792" sldId="258"/>
            <ac:spMk id="44" creationId="{B5EA49A9-01EB-4D60-A392-7DC9B625D67D}"/>
          </ac:spMkLst>
        </pc:spChg>
        <pc:spChg chg="add">
          <ac:chgData name="марк каширский" userId="00e01c7a4445d07b" providerId="LiveId" clId="{1CB8A0BF-F716-47D2-AAE8-E1473F6D2D19}" dt="2024-03-20T09:47:18.682" v="404" actId="26606"/>
          <ac:spMkLst>
            <pc:docMk/>
            <pc:sldMk cId="804842792" sldId="258"/>
            <ac:spMk id="46" creationId="{2B97F24A-32CE-4C1C-A50D-3016B394DCFB}"/>
          </ac:spMkLst>
        </pc:spChg>
        <pc:spChg chg="add">
          <ac:chgData name="марк каширский" userId="00e01c7a4445d07b" providerId="LiveId" clId="{1CB8A0BF-F716-47D2-AAE8-E1473F6D2D19}" dt="2024-03-20T09:47:18.682" v="404" actId="26606"/>
          <ac:spMkLst>
            <pc:docMk/>
            <pc:sldMk cId="804842792" sldId="258"/>
            <ac:spMk id="47" creationId="{3CE8AF5E-D374-4CF1-90CC-35CF73B81C3E}"/>
          </ac:spMkLst>
        </pc:spChg>
        <pc:picChg chg="add mod">
          <ac:chgData name="марк каширский" userId="00e01c7a4445d07b" providerId="LiveId" clId="{1CB8A0BF-F716-47D2-AAE8-E1473F6D2D19}" dt="2024-03-20T09:47:18.682" v="404" actId="26606"/>
          <ac:picMkLst>
            <pc:docMk/>
            <pc:sldMk cId="804842792" sldId="258"/>
            <ac:picMk id="5" creationId="{B6283A2C-B1AD-011A-ED58-67C2C2AD68E3}"/>
          </ac:picMkLst>
        </pc:picChg>
        <pc:inkChg chg="add del">
          <ac:chgData name="марк каширский" userId="00e01c7a4445d07b" providerId="LiveId" clId="{1CB8A0BF-F716-47D2-AAE8-E1473F6D2D19}" dt="2024-03-20T09:47:17.080" v="401" actId="26606"/>
          <ac:inkMkLst>
            <pc:docMk/>
            <pc:sldMk cId="804842792" sldId="258"/>
            <ac:inkMk id="37" creationId="{070477C5-0410-4E4F-97A1-F84C2465C187}"/>
          </ac:inkMkLst>
        </pc:inkChg>
        <pc:inkChg chg="add">
          <ac:chgData name="марк каширский" userId="00e01c7a4445d07b" providerId="LiveId" clId="{1CB8A0BF-F716-47D2-AAE8-E1473F6D2D19}" dt="2024-03-20T09:47:18.682" v="404" actId="26606"/>
          <ac:inkMkLst>
            <pc:docMk/>
            <pc:sldMk cId="804842792" sldId="258"/>
            <ac:inkMk id="48" creationId="{070477C5-0410-4E4F-97A1-F84C2465C187}"/>
          </ac:inkMkLst>
        </pc:inkChg>
      </pc:sldChg>
      <pc:sldChg chg="addSp delSp modSp new mod setBg addAnim modAnim">
        <pc:chgData name="марк каширский" userId="00e01c7a4445d07b" providerId="LiveId" clId="{1CB8A0BF-F716-47D2-AAE8-E1473F6D2D19}" dt="2024-03-20T10:45:41.360" v="1295"/>
        <pc:sldMkLst>
          <pc:docMk/>
          <pc:sldMk cId="1084768463" sldId="259"/>
        </pc:sldMkLst>
        <pc:spChg chg="mod">
          <ac:chgData name="марк каширский" userId="00e01c7a4445d07b" providerId="LiveId" clId="{1CB8A0BF-F716-47D2-AAE8-E1473F6D2D19}" dt="2024-03-20T09:58:24.888" v="472" actId="26606"/>
          <ac:spMkLst>
            <pc:docMk/>
            <pc:sldMk cId="1084768463" sldId="259"/>
            <ac:spMk id="2" creationId="{AE5DC337-6444-0CA3-61F0-862C87BEB980}"/>
          </ac:spMkLst>
        </pc:spChg>
        <pc:spChg chg="add del mod">
          <ac:chgData name="марк каширский" userId="00e01c7a4445d07b" providerId="LiveId" clId="{1CB8A0BF-F716-47D2-AAE8-E1473F6D2D19}" dt="2024-03-20T09:57:52.737" v="469" actId="26606"/>
          <ac:spMkLst>
            <pc:docMk/>
            <pc:sldMk cId="1084768463" sldId="259"/>
            <ac:spMk id="3" creationId="{1D1AA7A9-CFF1-A012-D506-461BF9F7AE1D}"/>
          </ac:spMkLst>
        </pc:spChg>
        <pc:spChg chg="add del">
          <ac:chgData name="марк каширский" userId="00e01c7a4445d07b" providerId="LiveId" clId="{1CB8A0BF-F716-47D2-AAE8-E1473F6D2D19}" dt="2024-03-20T09:57:40.966" v="466" actId="26606"/>
          <ac:spMkLst>
            <pc:docMk/>
            <pc:sldMk cId="1084768463" sldId="259"/>
            <ac:spMk id="9" creationId="{2C61293E-6EBE-43EF-A52C-9BEBFD7679D4}"/>
          </ac:spMkLst>
        </pc:spChg>
        <pc:spChg chg="add del">
          <ac:chgData name="марк каширский" userId="00e01c7a4445d07b" providerId="LiveId" clId="{1CB8A0BF-F716-47D2-AAE8-E1473F6D2D19}" dt="2024-03-20T09:57:40.966" v="466" actId="26606"/>
          <ac:spMkLst>
            <pc:docMk/>
            <pc:sldMk cId="1084768463" sldId="259"/>
            <ac:spMk id="11" creationId="{3FCFB1DE-0B7E-48CC-BA90-B2AB0889F9D6}"/>
          </ac:spMkLst>
        </pc:spChg>
        <pc:spChg chg="add del">
          <ac:chgData name="марк каширский" userId="00e01c7a4445d07b" providerId="LiveId" clId="{1CB8A0BF-F716-47D2-AAE8-E1473F6D2D19}" dt="2024-03-20T09:57:52.732" v="468" actId="26606"/>
          <ac:spMkLst>
            <pc:docMk/>
            <pc:sldMk cId="1084768463" sldId="259"/>
            <ac:spMk id="13" creationId="{A44CD100-6267-4E62-AA64-2182A3A6A1C0}"/>
          </ac:spMkLst>
        </pc:spChg>
        <pc:spChg chg="add del">
          <ac:chgData name="марк каширский" userId="00e01c7a4445d07b" providerId="LiveId" clId="{1CB8A0BF-F716-47D2-AAE8-E1473F6D2D19}" dt="2024-03-20T09:57:52.732" v="468" actId="26606"/>
          <ac:spMkLst>
            <pc:docMk/>
            <pc:sldMk cId="1084768463" sldId="259"/>
            <ac:spMk id="14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09:57:52.732" v="468" actId="26606"/>
          <ac:spMkLst>
            <pc:docMk/>
            <pc:sldMk cId="1084768463" sldId="259"/>
            <ac:spMk id="15" creationId="{0671A8AE-40A1-4631-A6B8-581AFF065482}"/>
          </ac:spMkLst>
        </pc:spChg>
        <pc:spChg chg="add del">
          <ac:chgData name="марк каширский" userId="00e01c7a4445d07b" providerId="LiveId" clId="{1CB8A0BF-F716-47D2-AAE8-E1473F6D2D19}" dt="2024-03-20T09:58:24.888" v="472" actId="26606"/>
          <ac:spMkLst>
            <pc:docMk/>
            <pc:sldMk cId="1084768463" sldId="259"/>
            <ac:spMk id="18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09:58:24.888" v="472" actId="26606"/>
          <ac:spMkLst>
            <pc:docMk/>
            <pc:sldMk cId="1084768463" sldId="259"/>
            <ac:spMk id="20" creationId="{D5B012D8-7F27-4758-9AC6-C889B154BD73}"/>
          </ac:spMkLst>
        </pc:spChg>
        <pc:spChg chg="add del">
          <ac:chgData name="марк каширский" userId="00e01c7a4445d07b" providerId="LiveId" clId="{1CB8A0BF-F716-47D2-AAE8-E1473F6D2D19}" dt="2024-03-20T09:58:24.888" v="472" actId="26606"/>
          <ac:spMkLst>
            <pc:docMk/>
            <pc:sldMk cId="1084768463" sldId="259"/>
            <ac:spMk id="21" creationId="{4063B759-00FC-46D1-9898-8E8625268FAF}"/>
          </ac:spMkLst>
        </pc:spChg>
        <pc:spChg chg="add">
          <ac:chgData name="марк каширский" userId="00e01c7a4445d07b" providerId="LiveId" clId="{1CB8A0BF-F716-47D2-AAE8-E1473F6D2D19}" dt="2024-03-20T09:58:24.888" v="472" actId="26606"/>
          <ac:spMkLst>
            <pc:docMk/>
            <pc:sldMk cId="1084768463" sldId="259"/>
            <ac:spMk id="26" creationId="{DA381740-063A-41A4-836D-85D14980EEF0}"/>
          </ac:spMkLst>
        </pc:spChg>
        <pc:spChg chg="add">
          <ac:chgData name="марк каширский" userId="00e01c7a4445d07b" providerId="LiveId" clId="{1CB8A0BF-F716-47D2-AAE8-E1473F6D2D19}" dt="2024-03-20T09:58:24.888" v="472" actId="26606"/>
          <ac:spMkLst>
            <pc:docMk/>
            <pc:sldMk cId="1084768463" sldId="259"/>
            <ac:spMk id="28" creationId="{657F69E0-C4B0-4BEC-A689-4F8D877F05D4}"/>
          </ac:spMkLst>
        </pc:spChg>
        <pc:spChg chg="add">
          <ac:chgData name="марк каширский" userId="00e01c7a4445d07b" providerId="LiveId" clId="{1CB8A0BF-F716-47D2-AAE8-E1473F6D2D19}" dt="2024-03-20T09:58:24.888" v="472" actId="26606"/>
          <ac:spMkLst>
            <pc:docMk/>
            <pc:sldMk cId="1084768463" sldId="259"/>
            <ac:spMk id="30" creationId="{8F51725E-A483-43B2-A6F2-C44F502FE033}"/>
          </ac:spMkLst>
        </pc:spChg>
        <pc:spChg chg="add">
          <ac:chgData name="марк каширский" userId="00e01c7a4445d07b" providerId="LiveId" clId="{1CB8A0BF-F716-47D2-AAE8-E1473F6D2D19}" dt="2024-03-20T09:58:24.888" v="472" actId="26606"/>
          <ac:spMkLst>
            <pc:docMk/>
            <pc:sldMk cId="1084768463" sldId="259"/>
            <ac:spMk id="32" creationId="{9F6380B4-6A1C-481E-8408-B4E6C75B9B81}"/>
          </ac:spMkLst>
        </pc:spChg>
        <pc:picChg chg="add mod">
          <ac:chgData name="марк каширский" userId="00e01c7a4445d07b" providerId="LiveId" clId="{1CB8A0BF-F716-47D2-AAE8-E1473F6D2D19}" dt="2024-03-20T09:48:46.279" v="421"/>
          <ac:picMkLst>
            <pc:docMk/>
            <pc:sldMk cId="1084768463" sldId="259"/>
            <ac:picMk id="5" creationId="{2E3B75F1-0056-F045-0FD2-C87043A98782}"/>
          </ac:picMkLst>
        </pc:picChg>
        <pc:picChg chg="add del">
          <ac:chgData name="марк каширский" userId="00e01c7a4445d07b" providerId="LiveId" clId="{1CB8A0BF-F716-47D2-AAE8-E1473F6D2D19}" dt="2024-03-20T09:57:40.966" v="466" actId="26606"/>
          <ac:picMkLst>
            <pc:docMk/>
            <pc:sldMk cId="1084768463" sldId="259"/>
            <ac:picMk id="6" creationId="{ED9A0200-C2CE-1222-1AE6-1A3F5311D4B2}"/>
          </ac:picMkLst>
        </pc:picChg>
        <pc:picChg chg="add del">
          <ac:chgData name="марк каширский" userId="00e01c7a4445d07b" providerId="LiveId" clId="{1CB8A0BF-F716-47D2-AAE8-E1473F6D2D19}" dt="2024-03-20T09:57:52.732" v="468" actId="26606"/>
          <ac:picMkLst>
            <pc:docMk/>
            <pc:sldMk cId="1084768463" sldId="259"/>
            <ac:picMk id="16" creationId="{08353600-39A5-C35B-B960-DDE8F0B02956}"/>
          </ac:picMkLst>
        </pc:picChg>
        <pc:picChg chg="add mod">
          <ac:chgData name="марк каширский" userId="00e01c7a4445d07b" providerId="LiveId" clId="{1CB8A0BF-F716-47D2-AAE8-E1473F6D2D19}" dt="2024-03-20T09:58:24.888" v="472" actId="26606"/>
          <ac:picMkLst>
            <pc:docMk/>
            <pc:sldMk cId="1084768463" sldId="259"/>
            <ac:picMk id="19" creationId="{18C62035-36DD-9A06-5D0A-C26266F92C27}"/>
          </ac:picMkLst>
        </pc:picChg>
      </pc:sldChg>
      <pc:sldChg chg="addSp delSp modSp new mod setBg addAnim delAnim">
        <pc:chgData name="марк каширский" userId="00e01c7a4445d07b" providerId="LiveId" clId="{1CB8A0BF-F716-47D2-AAE8-E1473F6D2D19}" dt="2024-03-20T10:04:47.360" v="628" actId="2711"/>
        <pc:sldMkLst>
          <pc:docMk/>
          <pc:sldMk cId="2734291098" sldId="260"/>
        </pc:sldMkLst>
        <pc:spChg chg="mod">
          <ac:chgData name="марк каширский" userId="00e01c7a4445d07b" providerId="LiveId" clId="{1CB8A0BF-F716-47D2-AAE8-E1473F6D2D19}" dt="2024-03-20T10:04:35.136" v="626" actId="26606"/>
          <ac:spMkLst>
            <pc:docMk/>
            <pc:sldMk cId="2734291098" sldId="260"/>
            <ac:spMk id="2" creationId="{4A90733E-4A79-FFDD-8CEB-12B09A185498}"/>
          </ac:spMkLst>
        </pc:spChg>
        <pc:spChg chg="del mod">
          <ac:chgData name="марк каширский" userId="00e01c7a4445d07b" providerId="LiveId" clId="{1CB8A0BF-F716-47D2-AAE8-E1473F6D2D19}" dt="2024-03-20T10:01:28.149" v="492" actId="478"/>
          <ac:spMkLst>
            <pc:docMk/>
            <pc:sldMk cId="2734291098" sldId="260"/>
            <ac:spMk id="3" creationId="{E90C7904-31D3-24F7-E857-6F78AC50E0CA}"/>
          </ac:spMkLst>
        </pc:spChg>
        <pc:spChg chg="add mod ord">
          <ac:chgData name="марк каширский" userId="00e01c7a4445d07b" providerId="LiveId" clId="{1CB8A0BF-F716-47D2-AAE8-E1473F6D2D19}" dt="2024-03-20T10:04:47.360" v="628" actId="2711"/>
          <ac:spMkLst>
            <pc:docMk/>
            <pc:sldMk cId="2734291098" sldId="260"/>
            <ac:spMk id="6" creationId="{EC68AF57-97E9-44AE-AAB7-12CBA020D4A9}"/>
          </ac:spMkLst>
        </pc:spChg>
        <pc:spChg chg="add del">
          <ac:chgData name="марк каширский" userId="00e01c7a4445d07b" providerId="LiveId" clId="{1CB8A0BF-F716-47D2-AAE8-E1473F6D2D19}" dt="2024-03-20T10:01:36.637" v="495" actId="26606"/>
          <ac:spMkLst>
            <pc:docMk/>
            <pc:sldMk cId="2734291098" sldId="260"/>
            <ac:spMk id="1031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01:36.637" v="495" actId="26606"/>
          <ac:spMkLst>
            <pc:docMk/>
            <pc:sldMk cId="2734291098" sldId="260"/>
            <ac:spMk id="1033" creationId="{D880886B-02ED-4317-9236-CB60C22CF7F3}"/>
          </ac:spMkLst>
        </pc:spChg>
        <pc:spChg chg="add del">
          <ac:chgData name="марк каширский" userId="00e01c7a4445d07b" providerId="LiveId" clId="{1CB8A0BF-F716-47D2-AAE8-E1473F6D2D19}" dt="2024-03-20T10:01:41.558" v="497" actId="26606"/>
          <ac:spMkLst>
            <pc:docMk/>
            <pc:sldMk cId="2734291098" sldId="260"/>
            <ac:spMk id="1035" creationId="{523389D5-E206-4CFD-A82E-F4043B37CC01}"/>
          </ac:spMkLst>
        </pc:spChg>
        <pc:spChg chg="add del">
          <ac:chgData name="марк каширский" userId="00e01c7a4445d07b" providerId="LiveId" clId="{1CB8A0BF-F716-47D2-AAE8-E1473F6D2D19}" dt="2024-03-20T10:01:41.558" v="497" actId="26606"/>
          <ac:spMkLst>
            <pc:docMk/>
            <pc:sldMk cId="2734291098" sldId="260"/>
            <ac:spMk id="1036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01:41.558" v="497" actId="26606"/>
          <ac:spMkLst>
            <pc:docMk/>
            <pc:sldMk cId="2734291098" sldId="260"/>
            <ac:spMk id="1037" creationId="{E6A3535D-E063-4D98-B4FE-CEAEDF938AF7}"/>
          </ac:spMkLst>
        </pc:spChg>
        <pc:spChg chg="add del">
          <ac:chgData name="марк каширский" userId="00e01c7a4445d07b" providerId="LiveId" clId="{1CB8A0BF-F716-47D2-AAE8-E1473F6D2D19}" dt="2024-03-20T10:04:07.296" v="580" actId="26606"/>
          <ac:spMkLst>
            <pc:docMk/>
            <pc:sldMk cId="2734291098" sldId="260"/>
            <ac:spMk id="1039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04:07.296" v="580" actId="26606"/>
          <ac:spMkLst>
            <pc:docMk/>
            <pc:sldMk cId="2734291098" sldId="260"/>
            <ac:spMk id="1040" creationId="{C4879EFC-8E62-4E00-973C-C45EE9EC676D}"/>
          </ac:spMkLst>
        </pc:spChg>
        <pc:spChg chg="add del">
          <ac:chgData name="марк каширский" userId="00e01c7a4445d07b" providerId="LiveId" clId="{1CB8A0BF-F716-47D2-AAE8-E1473F6D2D19}" dt="2024-03-20T10:04:07.296" v="580" actId="26606"/>
          <ac:spMkLst>
            <pc:docMk/>
            <pc:sldMk cId="2734291098" sldId="260"/>
            <ac:spMk id="1041" creationId="{D6A9C53F-5F90-40A5-8C85-5412D39C8C68}"/>
          </ac:spMkLst>
        </pc:spChg>
        <pc:spChg chg="add del">
          <ac:chgData name="марк каширский" userId="00e01c7a4445d07b" providerId="LiveId" clId="{1CB8A0BF-F716-47D2-AAE8-E1473F6D2D19}" dt="2024-03-20T10:04:35.136" v="626" actId="26606"/>
          <ac:spMkLst>
            <pc:docMk/>
            <pc:sldMk cId="2734291098" sldId="260"/>
            <ac:spMk id="1046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04:35.136" v="626" actId="26606"/>
          <ac:spMkLst>
            <pc:docMk/>
            <pc:sldMk cId="2734291098" sldId="260"/>
            <ac:spMk id="1048" creationId="{E6A3535D-E063-4D98-B4FE-CEAEDF938AF7}"/>
          </ac:spMkLst>
        </pc:spChg>
        <pc:spChg chg="add del">
          <ac:chgData name="марк каширский" userId="00e01c7a4445d07b" providerId="LiveId" clId="{1CB8A0BF-F716-47D2-AAE8-E1473F6D2D19}" dt="2024-03-20T10:04:35.136" v="626" actId="26606"/>
          <ac:spMkLst>
            <pc:docMk/>
            <pc:sldMk cId="2734291098" sldId="260"/>
            <ac:spMk id="1050" creationId="{523389D5-E206-4CFD-A82E-F4043B37CC01}"/>
          </ac:spMkLst>
        </pc:spChg>
        <pc:spChg chg="add del">
          <ac:chgData name="марк каширский" userId="00e01c7a4445d07b" providerId="LiveId" clId="{1CB8A0BF-F716-47D2-AAE8-E1473F6D2D19}" dt="2024-03-20T10:04:32.336" v="617" actId="26606"/>
          <ac:spMkLst>
            <pc:docMk/>
            <pc:sldMk cId="2734291098" sldId="260"/>
            <ac:spMk id="1055" creationId="{A51A0227-072A-4F5F-928C-E2C3E5CCD10C}"/>
          </ac:spMkLst>
        </pc:spChg>
        <pc:spChg chg="add del">
          <ac:chgData name="марк каширский" userId="00e01c7a4445d07b" providerId="LiveId" clId="{1CB8A0BF-F716-47D2-AAE8-E1473F6D2D19}" dt="2024-03-20T10:04:32.336" v="617" actId="26606"/>
          <ac:spMkLst>
            <pc:docMk/>
            <pc:sldMk cId="2734291098" sldId="260"/>
            <ac:spMk id="1059" creationId="{535742DD-1B16-4E9D-B715-0D74B4574A68}"/>
          </ac:spMkLst>
        </pc:spChg>
        <pc:spChg chg="add del">
          <ac:chgData name="марк каширский" userId="00e01c7a4445d07b" providerId="LiveId" clId="{1CB8A0BF-F716-47D2-AAE8-E1473F6D2D19}" dt="2024-03-20T10:04:32.976" v="619" actId="26606"/>
          <ac:spMkLst>
            <pc:docMk/>
            <pc:sldMk cId="2734291098" sldId="260"/>
            <ac:spMk id="1061" creationId="{352BEC0E-22F8-46D0-9632-375DB541B06C}"/>
          </ac:spMkLst>
        </pc:spChg>
        <pc:spChg chg="add del">
          <ac:chgData name="марк каширский" userId="00e01c7a4445d07b" providerId="LiveId" clId="{1CB8A0BF-F716-47D2-AAE8-E1473F6D2D19}" dt="2024-03-20T10:04:32.976" v="619" actId="26606"/>
          <ac:spMkLst>
            <pc:docMk/>
            <pc:sldMk cId="2734291098" sldId="260"/>
            <ac:spMk id="1062" creationId="{3FCFB1DE-0B7E-48CC-BA90-B2AB0889F9D6}"/>
          </ac:spMkLst>
        </pc:spChg>
        <pc:spChg chg="add del">
          <ac:chgData name="марк каширский" userId="00e01c7a4445d07b" providerId="LiveId" clId="{1CB8A0BF-F716-47D2-AAE8-E1473F6D2D19}" dt="2024-03-20T10:04:33.846" v="621" actId="26606"/>
          <ac:spMkLst>
            <pc:docMk/>
            <pc:sldMk cId="2734291098" sldId="260"/>
            <ac:spMk id="1064" creationId="{75824B8B-B231-480A-9E80-6D446D1D9AA3}"/>
          </ac:spMkLst>
        </pc:spChg>
        <pc:spChg chg="add del">
          <ac:chgData name="марк каширский" userId="00e01c7a4445d07b" providerId="LiveId" clId="{1CB8A0BF-F716-47D2-AAE8-E1473F6D2D19}" dt="2024-03-20T10:04:33.846" v="621" actId="26606"/>
          <ac:spMkLst>
            <pc:docMk/>
            <pc:sldMk cId="2734291098" sldId="260"/>
            <ac:spMk id="1065" creationId="{C43AF03E-5FC1-48B3-8CF2-01998C2328AE}"/>
          </ac:spMkLst>
        </pc:spChg>
        <pc:spChg chg="add del">
          <ac:chgData name="марк каширский" userId="00e01c7a4445d07b" providerId="LiveId" clId="{1CB8A0BF-F716-47D2-AAE8-E1473F6D2D19}" dt="2024-03-20T10:04:33.846" v="621" actId="26606"/>
          <ac:spMkLst>
            <pc:docMk/>
            <pc:sldMk cId="2734291098" sldId="260"/>
            <ac:spMk id="1066" creationId="{3FCFB1DE-0B7E-48CC-BA90-B2AB0889F9D6}"/>
          </ac:spMkLst>
        </pc:spChg>
        <pc:spChg chg="add del">
          <ac:chgData name="марк каширский" userId="00e01c7a4445d07b" providerId="LiveId" clId="{1CB8A0BF-F716-47D2-AAE8-E1473F6D2D19}" dt="2024-03-20T10:04:34.476" v="623" actId="26606"/>
          <ac:spMkLst>
            <pc:docMk/>
            <pc:sldMk cId="2734291098" sldId="260"/>
            <ac:spMk id="1068" creationId="{5AC1364A-3E3D-4F0D-8776-78AF3A270DD6}"/>
          </ac:spMkLst>
        </pc:spChg>
        <pc:spChg chg="add del">
          <ac:chgData name="марк каширский" userId="00e01c7a4445d07b" providerId="LiveId" clId="{1CB8A0BF-F716-47D2-AAE8-E1473F6D2D19}" dt="2024-03-20T10:04:34.476" v="623" actId="26606"/>
          <ac:spMkLst>
            <pc:docMk/>
            <pc:sldMk cId="2734291098" sldId="260"/>
            <ac:spMk id="1069" creationId="{3FCFB1DE-0B7E-48CC-BA90-B2AB0889F9D6}"/>
          </ac:spMkLst>
        </pc:spChg>
        <pc:spChg chg="add del">
          <ac:chgData name="марк каширский" userId="00e01c7a4445d07b" providerId="LiveId" clId="{1CB8A0BF-F716-47D2-AAE8-E1473F6D2D19}" dt="2024-03-20T10:04:35.129" v="625" actId="26606"/>
          <ac:spMkLst>
            <pc:docMk/>
            <pc:sldMk cId="2734291098" sldId="260"/>
            <ac:spMk id="1071" creationId="{B5DAA40F-4F28-4316-934E-C55D7C3AA018}"/>
          </ac:spMkLst>
        </pc:spChg>
        <pc:spChg chg="add del">
          <ac:chgData name="марк каширский" userId="00e01c7a4445d07b" providerId="LiveId" clId="{1CB8A0BF-F716-47D2-AAE8-E1473F6D2D19}" dt="2024-03-20T10:04:35.129" v="625" actId="26606"/>
          <ac:spMkLst>
            <pc:docMk/>
            <pc:sldMk cId="2734291098" sldId="260"/>
            <ac:spMk id="1072" creationId="{F6D467C8-A8E0-468B-B88D-9CEEE37BFC59}"/>
          </ac:spMkLst>
        </pc:spChg>
        <pc:spChg chg="add del">
          <ac:chgData name="марк каширский" userId="00e01c7a4445d07b" providerId="LiveId" clId="{1CB8A0BF-F716-47D2-AAE8-E1473F6D2D19}" dt="2024-03-20T10:04:35.129" v="625" actId="26606"/>
          <ac:spMkLst>
            <pc:docMk/>
            <pc:sldMk cId="2734291098" sldId="260"/>
            <ac:spMk id="1073" creationId="{3FCFB1DE-0B7E-48CC-BA90-B2AB0889F9D6}"/>
          </ac:spMkLst>
        </pc:spChg>
        <pc:spChg chg="add">
          <ac:chgData name="марк каширский" userId="00e01c7a4445d07b" providerId="LiveId" clId="{1CB8A0BF-F716-47D2-AAE8-E1473F6D2D19}" dt="2024-03-20T10:04:35.136" v="626" actId="26606"/>
          <ac:spMkLst>
            <pc:docMk/>
            <pc:sldMk cId="2734291098" sldId="260"/>
            <ac:spMk id="1075" creationId="{5AC1364A-3E3D-4F0D-8776-78AF3A270DD6}"/>
          </ac:spMkLst>
        </pc:spChg>
        <pc:spChg chg="add">
          <ac:chgData name="марк каширский" userId="00e01c7a4445d07b" providerId="LiveId" clId="{1CB8A0BF-F716-47D2-AAE8-E1473F6D2D19}" dt="2024-03-20T10:04:35.136" v="626" actId="26606"/>
          <ac:spMkLst>
            <pc:docMk/>
            <pc:sldMk cId="2734291098" sldId="260"/>
            <ac:spMk id="1076" creationId="{3FCFB1DE-0B7E-48CC-BA90-B2AB0889F9D6}"/>
          </ac:spMkLst>
        </pc:spChg>
        <pc:picChg chg="add mod">
          <ac:chgData name="марк каширский" userId="00e01c7a4445d07b" providerId="LiveId" clId="{1CB8A0BF-F716-47D2-AAE8-E1473F6D2D19}" dt="2024-03-20T10:04:35.136" v="626" actId="26606"/>
          <ac:picMkLst>
            <pc:docMk/>
            <pc:sldMk cId="2734291098" sldId="260"/>
            <ac:picMk id="5" creationId="{DFD4AB08-937F-CA8C-35AE-836E2D540D91}"/>
          </ac:picMkLst>
        </pc:picChg>
        <pc:picChg chg="add mod ord">
          <ac:chgData name="марк каширский" userId="00e01c7a4445d07b" providerId="LiveId" clId="{1CB8A0BF-F716-47D2-AAE8-E1473F6D2D19}" dt="2024-03-20T10:04:35.136" v="626" actId="26606"/>
          <ac:picMkLst>
            <pc:docMk/>
            <pc:sldMk cId="2734291098" sldId="260"/>
            <ac:picMk id="1026" creationId="{16D9DEE1-EB95-CDAF-8703-3AA486B850DC}"/>
          </ac:picMkLst>
        </pc:picChg>
        <pc:inkChg chg="add del">
          <ac:chgData name="марк каширский" userId="00e01c7a4445d07b" providerId="LiveId" clId="{1CB8A0BF-F716-47D2-AAE8-E1473F6D2D19}" dt="2024-03-20T10:04:32.336" v="617" actId="26606"/>
          <ac:inkMkLst>
            <pc:docMk/>
            <pc:sldMk cId="2734291098" sldId="260"/>
            <ac:inkMk id="1057" creationId="{070477C5-0410-4E4F-97A1-F84C2465C187}"/>
          </ac:inkMkLst>
        </pc:inkChg>
      </pc:sldChg>
      <pc:sldChg chg="addSp delSp modSp new mod">
        <pc:chgData name="марк каширский" userId="00e01c7a4445d07b" providerId="LiveId" clId="{1CB8A0BF-F716-47D2-AAE8-E1473F6D2D19}" dt="2024-03-20T10:37:39.301" v="1104" actId="478"/>
        <pc:sldMkLst>
          <pc:docMk/>
          <pc:sldMk cId="2193915012" sldId="261"/>
        </pc:sldMkLst>
        <pc:spChg chg="mod">
          <ac:chgData name="марк каширский" userId="00e01c7a4445d07b" providerId="LiveId" clId="{1CB8A0BF-F716-47D2-AAE8-E1473F6D2D19}" dt="2024-03-20T10:02:23.592" v="504" actId="20577"/>
          <ac:spMkLst>
            <pc:docMk/>
            <pc:sldMk cId="2193915012" sldId="261"/>
            <ac:spMk id="2" creationId="{575FA144-F998-E32D-B7C6-B72CC672BCC6}"/>
          </ac:spMkLst>
        </pc:spChg>
        <pc:spChg chg="del mod">
          <ac:chgData name="марк каширский" userId="00e01c7a4445d07b" providerId="LiveId" clId="{1CB8A0BF-F716-47D2-AAE8-E1473F6D2D19}" dt="2024-03-20T10:05:06.407" v="631"/>
          <ac:spMkLst>
            <pc:docMk/>
            <pc:sldMk cId="2193915012" sldId="261"/>
            <ac:spMk id="3" creationId="{0A62A52E-423C-E4EE-D9AE-A3522A92486D}"/>
          </ac:spMkLst>
        </pc:spChg>
        <pc:spChg chg="add mod">
          <ac:chgData name="марк каширский" userId="00e01c7a4445d07b" providerId="LiveId" clId="{1CB8A0BF-F716-47D2-AAE8-E1473F6D2D19}" dt="2024-03-20T10:07:32.916" v="689"/>
          <ac:spMkLst>
            <pc:docMk/>
            <pc:sldMk cId="2193915012" sldId="261"/>
            <ac:spMk id="7" creationId="{CA6EB914-9361-0F30-3585-CCEC76CEB82B}"/>
          </ac:spMkLst>
        </pc:spChg>
        <pc:spChg chg="add mod">
          <ac:chgData name="марк каширский" userId="00e01c7a4445d07b" providerId="LiveId" clId="{1CB8A0BF-F716-47D2-AAE8-E1473F6D2D19}" dt="2024-03-20T10:07:28.355" v="687" actId="20577"/>
          <ac:spMkLst>
            <pc:docMk/>
            <pc:sldMk cId="2193915012" sldId="261"/>
            <ac:spMk id="8" creationId="{8033450E-0DB3-954C-40F0-DF9EB91E1979}"/>
          </ac:spMkLst>
        </pc:spChg>
        <pc:spChg chg="add mod">
          <ac:chgData name="марк каширский" userId="00e01c7a4445d07b" providerId="LiveId" clId="{1CB8A0BF-F716-47D2-AAE8-E1473F6D2D19}" dt="2024-03-20T10:08:05.536" v="748" actId="20577"/>
          <ac:spMkLst>
            <pc:docMk/>
            <pc:sldMk cId="2193915012" sldId="261"/>
            <ac:spMk id="9" creationId="{1B42DC8B-E595-5079-1AD1-171C7099D255}"/>
          </ac:spMkLst>
        </pc:spChg>
        <pc:spChg chg="add mod">
          <ac:chgData name="марк каширский" userId="00e01c7a4445d07b" providerId="LiveId" clId="{1CB8A0BF-F716-47D2-AAE8-E1473F6D2D19}" dt="2024-03-20T10:09:05.697" v="782" actId="2711"/>
          <ac:spMkLst>
            <pc:docMk/>
            <pc:sldMk cId="2193915012" sldId="261"/>
            <ac:spMk id="12" creationId="{532BABBF-2728-F8E2-ACE7-05D2325EBFC6}"/>
          </ac:spMkLst>
        </pc:spChg>
        <pc:graphicFrameChg chg="add del mod modGraphic">
          <ac:chgData name="марк каширский" userId="00e01c7a4445d07b" providerId="LiveId" clId="{1CB8A0BF-F716-47D2-AAE8-E1473F6D2D19}" dt="2024-03-20T10:37:39.301" v="1104" actId="478"/>
          <ac:graphicFrameMkLst>
            <pc:docMk/>
            <pc:sldMk cId="2193915012" sldId="261"/>
            <ac:graphicFrameMk id="15" creationId="{478210CA-EB42-67C0-9430-89C9FE711036}"/>
          </ac:graphicFrameMkLst>
        </pc:graphicFrameChg>
        <pc:graphicFrameChg chg="add del mod modGraphic">
          <ac:chgData name="марк каширский" userId="00e01c7a4445d07b" providerId="LiveId" clId="{1CB8A0BF-F716-47D2-AAE8-E1473F6D2D19}" dt="2024-03-20T10:37:38.299" v="1103" actId="478"/>
          <ac:graphicFrameMkLst>
            <pc:docMk/>
            <pc:sldMk cId="2193915012" sldId="261"/>
            <ac:graphicFrameMk id="16" creationId="{A6AC7113-155B-E4C5-D19A-871B6CBA32CB}"/>
          </ac:graphicFrameMkLst>
        </pc:graphicFrameChg>
        <pc:picChg chg="add mod">
          <ac:chgData name="марк каширский" userId="00e01c7a4445d07b" providerId="LiveId" clId="{1CB8A0BF-F716-47D2-AAE8-E1473F6D2D19}" dt="2024-03-20T10:05:14.426" v="636" actId="14100"/>
          <ac:picMkLst>
            <pc:docMk/>
            <pc:sldMk cId="2193915012" sldId="261"/>
            <ac:picMk id="5" creationId="{3CBC842D-AC8C-C94C-CDC9-5181DF2AD295}"/>
          </ac:picMkLst>
        </pc:picChg>
        <pc:picChg chg="add mod">
          <ac:chgData name="марк каширский" userId="00e01c7a4445d07b" providerId="LiveId" clId="{1CB8A0BF-F716-47D2-AAE8-E1473F6D2D19}" dt="2024-03-20T10:08:27.945" v="751" actId="1076"/>
          <ac:picMkLst>
            <pc:docMk/>
            <pc:sldMk cId="2193915012" sldId="261"/>
            <ac:picMk id="11" creationId="{C0F8FBE2-5442-94CC-065E-74F935CE8CDB}"/>
          </ac:picMkLst>
        </pc:picChg>
        <pc:picChg chg="add del">
          <ac:chgData name="марк каширский" userId="00e01c7a4445d07b" providerId="LiveId" clId="{1CB8A0BF-F716-47D2-AAE8-E1473F6D2D19}" dt="2024-03-20T10:05:02.829" v="630" actId="478"/>
          <ac:picMkLst>
            <pc:docMk/>
            <pc:sldMk cId="2193915012" sldId="261"/>
            <ac:picMk id="2050" creationId="{A861179C-F869-7018-A073-74FAA5638877}"/>
          </ac:picMkLst>
        </pc:picChg>
        <pc:inkChg chg="add del">
          <ac:chgData name="марк каширский" userId="00e01c7a4445d07b" providerId="LiveId" clId="{1CB8A0BF-F716-47D2-AAE8-E1473F6D2D19}" dt="2024-03-20T10:35:15.919" v="1087" actId="9405"/>
          <ac:inkMkLst>
            <pc:docMk/>
            <pc:sldMk cId="2193915012" sldId="261"/>
            <ac:inkMk id="13" creationId="{D0C18B25-001C-A3D1-DD3D-DDF0B0CDDA1B}"/>
          </ac:inkMkLst>
        </pc:inkChg>
        <pc:inkChg chg="add del">
          <ac:chgData name="марк каширский" userId="00e01c7a4445d07b" providerId="LiveId" clId="{1CB8A0BF-F716-47D2-AAE8-E1473F6D2D19}" dt="2024-03-20T10:35:23.419" v="1089" actId="9405"/>
          <ac:inkMkLst>
            <pc:docMk/>
            <pc:sldMk cId="2193915012" sldId="261"/>
            <ac:inkMk id="14" creationId="{44123D3B-9336-D0E2-3475-8AC6D84EFC41}"/>
          </ac:inkMkLst>
        </pc:inkChg>
      </pc:sldChg>
      <pc:sldChg chg="addSp delSp modSp new mod setBg addAnim delAnim setClrOvrMap">
        <pc:chgData name="марк каширский" userId="00e01c7a4445d07b" providerId="LiveId" clId="{1CB8A0BF-F716-47D2-AAE8-E1473F6D2D19}" dt="2024-03-20T10:15:05.241" v="857" actId="26606"/>
        <pc:sldMkLst>
          <pc:docMk/>
          <pc:sldMk cId="2491397616" sldId="262"/>
        </pc:sldMkLst>
        <pc:spChg chg="mod">
          <ac:chgData name="марк каширский" userId="00e01c7a4445d07b" providerId="LiveId" clId="{1CB8A0BF-F716-47D2-AAE8-E1473F6D2D19}" dt="2024-03-20T10:15:05.241" v="857" actId="26606"/>
          <ac:spMkLst>
            <pc:docMk/>
            <pc:sldMk cId="2491397616" sldId="262"/>
            <ac:spMk id="2" creationId="{9B1FB0B7-1F15-FD13-DAC7-40B789C986A4}"/>
          </ac:spMkLst>
        </pc:spChg>
        <pc:spChg chg="del">
          <ac:chgData name="марк каширский" userId="00e01c7a4445d07b" providerId="LiveId" clId="{1CB8A0BF-F716-47D2-AAE8-E1473F6D2D19}" dt="2024-03-20T10:12:07.644" v="784" actId="478"/>
          <ac:spMkLst>
            <pc:docMk/>
            <pc:sldMk cId="2491397616" sldId="262"/>
            <ac:spMk id="3" creationId="{3F84D4C3-C26D-A209-117A-B843929F3A7F}"/>
          </ac:spMkLst>
        </pc:spChg>
        <pc:spChg chg="add del mod">
          <ac:chgData name="марк каширский" userId="00e01c7a4445d07b" providerId="LiveId" clId="{1CB8A0BF-F716-47D2-AAE8-E1473F6D2D19}" dt="2024-03-20T10:12:32.234" v="807" actId="478"/>
          <ac:spMkLst>
            <pc:docMk/>
            <pc:sldMk cId="2491397616" sldId="262"/>
            <ac:spMk id="6" creationId="{829F9C6D-8FD8-3C5E-ED34-3D503500D8EC}"/>
          </ac:spMkLst>
        </pc:spChg>
        <pc:spChg chg="add del">
          <ac:chgData name="марк каширский" userId="00e01c7a4445d07b" providerId="LiveId" clId="{1CB8A0BF-F716-47D2-AAE8-E1473F6D2D19}" dt="2024-03-20T10:12:44.358" v="809" actId="26606"/>
          <ac:spMkLst>
            <pc:docMk/>
            <pc:sldMk cId="2491397616" sldId="262"/>
            <ac:spMk id="7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12:44.358" v="809" actId="26606"/>
          <ac:spMkLst>
            <pc:docMk/>
            <pc:sldMk cId="2491397616" sldId="262"/>
            <ac:spMk id="9" creationId="{B768BC45-6978-4563-AFFC-4378E82C53D8}"/>
          </ac:spMkLst>
        </pc:spChg>
        <pc:spChg chg="add del">
          <ac:chgData name="марк каширский" userId="00e01c7a4445d07b" providerId="LiveId" clId="{1CB8A0BF-F716-47D2-AAE8-E1473F6D2D19}" dt="2024-03-20T10:12:44.358" v="809" actId="26606"/>
          <ac:spMkLst>
            <pc:docMk/>
            <pc:sldMk cId="2491397616" sldId="262"/>
            <ac:spMk id="11" creationId="{A80A8067-64B4-47DF-9C4D-88D9ADEC21BB}"/>
          </ac:spMkLst>
        </pc:spChg>
        <pc:spChg chg="add del">
          <ac:chgData name="марк каширский" userId="00e01c7a4445d07b" providerId="LiveId" clId="{1CB8A0BF-F716-47D2-AAE8-E1473F6D2D19}" dt="2024-03-20T10:12:44.358" v="809" actId="26606"/>
          <ac:spMkLst>
            <pc:docMk/>
            <pc:sldMk cId="2491397616" sldId="262"/>
            <ac:spMk id="13" creationId="{DA542B6D-E775-4832-91DC-2D20F857813A}"/>
          </ac:spMkLst>
        </pc:spChg>
        <pc:spChg chg="add del">
          <ac:chgData name="марк каширский" userId="00e01c7a4445d07b" providerId="LiveId" clId="{1CB8A0BF-F716-47D2-AAE8-E1473F6D2D19}" dt="2024-03-20T10:12:46.446" v="811" actId="26606"/>
          <ac:spMkLst>
            <pc:docMk/>
            <pc:sldMk cId="2491397616" sldId="262"/>
            <ac:spMk id="15" creationId="{53BEA983-EAAB-42FB-84E9-E77708168CB8}"/>
          </ac:spMkLst>
        </pc:spChg>
        <pc:spChg chg="add del">
          <ac:chgData name="марк каширский" userId="00e01c7a4445d07b" providerId="LiveId" clId="{1CB8A0BF-F716-47D2-AAE8-E1473F6D2D19}" dt="2024-03-20T10:12:46.446" v="811" actId="26606"/>
          <ac:spMkLst>
            <pc:docMk/>
            <pc:sldMk cId="2491397616" sldId="262"/>
            <ac:spMk id="16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12:46.446" v="811" actId="26606"/>
          <ac:spMkLst>
            <pc:docMk/>
            <pc:sldMk cId="2491397616" sldId="262"/>
            <ac:spMk id="17" creationId="{F12E7CC5-C78B-4EBD-9565-3FA00FAA6CF2}"/>
          </ac:spMkLst>
        </pc:spChg>
        <pc:spChg chg="add del">
          <ac:chgData name="марк каширский" userId="00e01c7a4445d07b" providerId="LiveId" clId="{1CB8A0BF-F716-47D2-AAE8-E1473F6D2D19}" dt="2024-03-20T10:12:46.446" v="811" actId="26606"/>
          <ac:spMkLst>
            <pc:docMk/>
            <pc:sldMk cId="2491397616" sldId="262"/>
            <ac:spMk id="18" creationId="{3A4529A5-F675-429F-8044-01372BB13422}"/>
          </ac:spMkLst>
        </pc:spChg>
        <pc:spChg chg="add del">
          <ac:chgData name="марк каширский" userId="00e01c7a4445d07b" providerId="LiveId" clId="{1CB8A0BF-F716-47D2-AAE8-E1473F6D2D19}" dt="2024-03-20T10:12:46.446" v="811" actId="26606"/>
          <ac:spMkLst>
            <pc:docMk/>
            <pc:sldMk cId="2491397616" sldId="262"/>
            <ac:spMk id="19" creationId="{63DAB858-5A0C-4AFF-AAC6-705EDF8DB733}"/>
          </ac:spMkLst>
        </pc:spChg>
        <pc:spChg chg="add del">
          <ac:chgData name="марк каширский" userId="00e01c7a4445d07b" providerId="LiveId" clId="{1CB8A0BF-F716-47D2-AAE8-E1473F6D2D19}" dt="2024-03-20T10:12:47.795" v="814" actId="26606"/>
          <ac:spMkLst>
            <pc:docMk/>
            <pc:sldMk cId="2491397616" sldId="262"/>
            <ac:spMk id="21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12:47.795" v="814" actId="26606"/>
          <ac:spMkLst>
            <pc:docMk/>
            <pc:sldMk cId="2491397616" sldId="262"/>
            <ac:spMk id="22" creationId="{32D45EE4-C4F0-4F72-B1C6-39F596D138A9}"/>
          </ac:spMkLst>
        </pc:spChg>
        <pc:spChg chg="add del">
          <ac:chgData name="марк каширский" userId="00e01c7a4445d07b" providerId="LiveId" clId="{1CB8A0BF-F716-47D2-AAE8-E1473F6D2D19}" dt="2024-03-20T10:12:47.795" v="814" actId="26606"/>
          <ac:spMkLst>
            <pc:docMk/>
            <pc:sldMk cId="2491397616" sldId="262"/>
            <ac:spMk id="23" creationId="{8C459BAD-4279-4A9D-B0C5-662C5F5ED21F}"/>
          </ac:spMkLst>
        </pc:spChg>
        <pc:spChg chg="add del">
          <ac:chgData name="марк каширский" userId="00e01c7a4445d07b" providerId="LiveId" clId="{1CB8A0BF-F716-47D2-AAE8-E1473F6D2D19}" dt="2024-03-20T10:12:47.795" v="814" actId="26606"/>
          <ac:spMkLst>
            <pc:docMk/>
            <pc:sldMk cId="2491397616" sldId="262"/>
            <ac:spMk id="24" creationId="{0953BC39-9D68-40BE-BF3C-5C4EB782AF94}"/>
          </ac:spMkLst>
        </pc:spChg>
        <pc:spChg chg="add del">
          <ac:chgData name="марк каширский" userId="00e01c7a4445d07b" providerId="LiveId" clId="{1CB8A0BF-F716-47D2-AAE8-E1473F6D2D19}" dt="2024-03-20T10:13:33.074" v="819" actId="26606"/>
          <ac:spMkLst>
            <pc:docMk/>
            <pc:sldMk cId="2491397616" sldId="262"/>
            <ac:spMk id="26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13:33.074" v="819" actId="26606"/>
          <ac:spMkLst>
            <pc:docMk/>
            <pc:sldMk cId="2491397616" sldId="262"/>
            <ac:spMk id="27" creationId="{943CAA20-3569-4189-9E48-239A229A86CA}"/>
          </ac:spMkLst>
        </pc:spChg>
        <pc:spChg chg="add del">
          <ac:chgData name="марк каширский" userId="00e01c7a4445d07b" providerId="LiveId" clId="{1CB8A0BF-F716-47D2-AAE8-E1473F6D2D19}" dt="2024-03-20T10:13:33.074" v="819" actId="26606"/>
          <ac:spMkLst>
            <pc:docMk/>
            <pc:sldMk cId="2491397616" sldId="262"/>
            <ac:spMk id="28" creationId="{DA542B6D-E775-4832-91DC-2D20F857813A}"/>
          </ac:spMkLst>
        </pc:spChg>
        <pc:spChg chg="add del">
          <ac:chgData name="марк каширский" userId="00e01c7a4445d07b" providerId="LiveId" clId="{1CB8A0BF-F716-47D2-AAE8-E1473F6D2D19}" dt="2024-03-20T10:13:33.069" v="818" actId="26606"/>
          <ac:spMkLst>
            <pc:docMk/>
            <pc:sldMk cId="2491397616" sldId="262"/>
            <ac:spMk id="33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13:33.069" v="818" actId="26606"/>
          <ac:spMkLst>
            <pc:docMk/>
            <pc:sldMk cId="2491397616" sldId="262"/>
            <ac:spMk id="35" creationId="{9B6CD22E-2269-419F-9E81-016EA035D4C1}"/>
          </ac:spMkLst>
        </pc:spChg>
        <pc:spChg chg="add del">
          <ac:chgData name="марк каширский" userId="00e01c7a4445d07b" providerId="LiveId" clId="{1CB8A0BF-F716-47D2-AAE8-E1473F6D2D19}" dt="2024-03-20T10:13:33.069" v="818" actId="26606"/>
          <ac:spMkLst>
            <pc:docMk/>
            <pc:sldMk cId="2491397616" sldId="262"/>
            <ac:spMk id="37" creationId="{AA607D34-E2A9-4595-9DB2-5472E077CA49}"/>
          </ac:spMkLst>
        </pc:spChg>
        <pc:spChg chg="add del">
          <ac:chgData name="марк каширский" userId="00e01c7a4445d07b" providerId="LiveId" clId="{1CB8A0BF-F716-47D2-AAE8-E1473F6D2D19}" dt="2024-03-20T10:13:33.069" v="818" actId="26606"/>
          <ac:spMkLst>
            <pc:docMk/>
            <pc:sldMk cId="2491397616" sldId="262"/>
            <ac:spMk id="39" creationId="{63DAB858-5A0C-4AFF-AAC6-705EDF8DB733}"/>
          </ac:spMkLst>
        </pc:spChg>
        <pc:spChg chg="add del">
          <ac:chgData name="марк каширский" userId="00e01c7a4445d07b" providerId="LiveId" clId="{1CB8A0BF-F716-47D2-AAE8-E1473F6D2D19}" dt="2024-03-20T10:13:33.069" v="818" actId="26606"/>
          <ac:spMkLst>
            <pc:docMk/>
            <pc:sldMk cId="2491397616" sldId="262"/>
            <ac:spMk id="41" creationId="{53BEA983-EAAB-42FB-84E9-E77708168CB8}"/>
          </ac:spMkLst>
        </pc:spChg>
        <pc:spChg chg="add del">
          <ac:chgData name="марк каширский" userId="00e01c7a4445d07b" providerId="LiveId" clId="{1CB8A0BF-F716-47D2-AAE8-E1473F6D2D19}" dt="2024-03-20T10:14:50.463" v="854" actId="26606"/>
          <ac:spMkLst>
            <pc:docMk/>
            <pc:sldMk cId="2491397616" sldId="262"/>
            <ac:spMk id="43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14:50.463" v="854" actId="26606"/>
          <ac:spMkLst>
            <pc:docMk/>
            <pc:sldMk cId="2491397616" sldId="262"/>
            <ac:spMk id="44" creationId="{B768BC45-6978-4563-AFFC-4378E82C53D8}"/>
          </ac:spMkLst>
        </pc:spChg>
        <pc:spChg chg="add del">
          <ac:chgData name="марк каширский" userId="00e01c7a4445d07b" providerId="LiveId" clId="{1CB8A0BF-F716-47D2-AAE8-E1473F6D2D19}" dt="2024-03-20T10:14:50.463" v="854" actId="26606"/>
          <ac:spMkLst>
            <pc:docMk/>
            <pc:sldMk cId="2491397616" sldId="262"/>
            <ac:spMk id="45" creationId="{A80A8067-64B4-47DF-9C4D-88D9ADEC21BB}"/>
          </ac:spMkLst>
        </pc:spChg>
        <pc:spChg chg="add del">
          <ac:chgData name="марк каширский" userId="00e01c7a4445d07b" providerId="LiveId" clId="{1CB8A0BF-F716-47D2-AAE8-E1473F6D2D19}" dt="2024-03-20T10:14:50.463" v="854" actId="26606"/>
          <ac:spMkLst>
            <pc:docMk/>
            <pc:sldMk cId="2491397616" sldId="262"/>
            <ac:spMk id="46" creationId="{DA542B6D-E775-4832-91DC-2D20F857813A}"/>
          </ac:spMkLst>
        </pc:spChg>
        <pc:spChg chg="add del">
          <ac:chgData name="марк каширский" userId="00e01c7a4445d07b" providerId="LiveId" clId="{1CB8A0BF-F716-47D2-AAE8-E1473F6D2D19}" dt="2024-03-20T10:14:50.457" v="853" actId="26606"/>
          <ac:spMkLst>
            <pc:docMk/>
            <pc:sldMk cId="2491397616" sldId="262"/>
            <ac:spMk id="52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14:50.457" v="853" actId="26606"/>
          <ac:spMkLst>
            <pc:docMk/>
            <pc:sldMk cId="2491397616" sldId="262"/>
            <ac:spMk id="54" creationId="{9B7AD9F6-8CE7-4299-8FC6-328F4DCD3FF9}"/>
          </ac:spMkLst>
        </pc:spChg>
        <pc:spChg chg="add del">
          <ac:chgData name="марк каширский" userId="00e01c7a4445d07b" providerId="LiveId" clId="{1CB8A0BF-F716-47D2-AAE8-E1473F6D2D19}" dt="2024-03-20T10:14:50.457" v="853" actId="26606"/>
          <ac:spMkLst>
            <pc:docMk/>
            <pc:sldMk cId="2491397616" sldId="262"/>
            <ac:spMk id="56" creationId="{F49775AF-8896-43EE-92C6-83497D6DC56F}"/>
          </ac:spMkLst>
        </pc:spChg>
        <pc:spChg chg="add del">
          <ac:chgData name="марк каширский" userId="00e01c7a4445d07b" providerId="LiveId" clId="{1CB8A0BF-F716-47D2-AAE8-E1473F6D2D19}" dt="2024-03-20T10:15:05.241" v="857" actId="26606"/>
          <ac:spMkLst>
            <pc:docMk/>
            <pc:sldMk cId="2491397616" sldId="262"/>
            <ac:spMk id="58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15:05.241" v="857" actId="26606"/>
          <ac:spMkLst>
            <pc:docMk/>
            <pc:sldMk cId="2491397616" sldId="262"/>
            <ac:spMk id="59" creationId="{678CC48C-9275-4EFA-9B84-8E818500B9C1}"/>
          </ac:spMkLst>
        </pc:spChg>
        <pc:spChg chg="add del">
          <ac:chgData name="марк каширский" userId="00e01c7a4445d07b" providerId="LiveId" clId="{1CB8A0BF-F716-47D2-AAE8-E1473F6D2D19}" dt="2024-03-20T10:15:05.241" v="857" actId="26606"/>
          <ac:spMkLst>
            <pc:docMk/>
            <pc:sldMk cId="2491397616" sldId="262"/>
            <ac:spMk id="61" creationId="{0A324144-E9CF-4B12-A53E-FAC0D281D8B0}"/>
          </ac:spMkLst>
        </pc:spChg>
        <pc:spChg chg="add del">
          <ac:chgData name="марк каширский" userId="00e01c7a4445d07b" providerId="LiveId" clId="{1CB8A0BF-F716-47D2-AAE8-E1473F6D2D19}" dt="2024-03-20T10:15:05.233" v="856" actId="26606"/>
          <ac:spMkLst>
            <pc:docMk/>
            <pc:sldMk cId="2491397616" sldId="262"/>
            <ac:spMk id="66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15:05.233" v="856" actId="26606"/>
          <ac:spMkLst>
            <pc:docMk/>
            <pc:sldMk cId="2491397616" sldId="262"/>
            <ac:spMk id="68" creationId="{657F69E0-C4B0-4BEC-A689-4F8D877F05D4}"/>
          </ac:spMkLst>
        </pc:spChg>
        <pc:spChg chg="add del">
          <ac:chgData name="марк каширский" userId="00e01c7a4445d07b" providerId="LiveId" clId="{1CB8A0BF-F716-47D2-AAE8-E1473F6D2D19}" dt="2024-03-20T10:15:05.233" v="856" actId="26606"/>
          <ac:spMkLst>
            <pc:docMk/>
            <pc:sldMk cId="2491397616" sldId="262"/>
            <ac:spMk id="70" creationId="{9F6380B4-6A1C-481E-8408-B4E6C75B9B81}"/>
          </ac:spMkLst>
        </pc:spChg>
        <pc:spChg chg="add">
          <ac:chgData name="марк каширский" userId="00e01c7a4445d07b" providerId="LiveId" clId="{1CB8A0BF-F716-47D2-AAE8-E1473F6D2D19}" dt="2024-03-20T10:15:05.241" v="857" actId="26606"/>
          <ac:spMkLst>
            <pc:docMk/>
            <pc:sldMk cId="2491397616" sldId="262"/>
            <ac:spMk id="72" creationId="{DA381740-063A-41A4-836D-85D14980EEF0}"/>
          </ac:spMkLst>
        </pc:spChg>
        <pc:spChg chg="add">
          <ac:chgData name="марк каширский" userId="00e01c7a4445d07b" providerId="LiveId" clId="{1CB8A0BF-F716-47D2-AAE8-E1473F6D2D19}" dt="2024-03-20T10:15:05.241" v="857" actId="26606"/>
          <ac:spMkLst>
            <pc:docMk/>
            <pc:sldMk cId="2491397616" sldId="262"/>
            <ac:spMk id="73" creationId="{9B7AD9F6-8CE7-4299-8FC6-328F4DCD3FF9}"/>
          </ac:spMkLst>
        </pc:spChg>
        <pc:spChg chg="add">
          <ac:chgData name="марк каширский" userId="00e01c7a4445d07b" providerId="LiveId" clId="{1CB8A0BF-F716-47D2-AAE8-E1473F6D2D19}" dt="2024-03-20T10:15:05.241" v="857" actId="26606"/>
          <ac:spMkLst>
            <pc:docMk/>
            <pc:sldMk cId="2491397616" sldId="262"/>
            <ac:spMk id="74" creationId="{F49775AF-8896-43EE-92C6-83497D6DC56F}"/>
          </ac:spMkLst>
        </pc:spChg>
        <pc:picChg chg="add del mod">
          <ac:chgData name="марк каширский" userId="00e01c7a4445d07b" providerId="LiveId" clId="{1CB8A0BF-F716-47D2-AAE8-E1473F6D2D19}" dt="2024-03-20T10:12:26.604" v="806" actId="478"/>
          <ac:picMkLst>
            <pc:docMk/>
            <pc:sldMk cId="2491397616" sldId="262"/>
            <ac:picMk id="4" creationId="{988FB6E1-1D92-9B2B-BB80-61C252864C98}"/>
          </ac:picMkLst>
        </pc:picChg>
        <pc:picChg chg="add del">
          <ac:chgData name="марк каширский" userId="00e01c7a4445d07b" providerId="LiveId" clId="{1CB8A0BF-F716-47D2-AAE8-E1473F6D2D19}" dt="2024-03-20T10:14:50.457" v="853" actId="26606"/>
          <ac:picMkLst>
            <pc:docMk/>
            <pc:sldMk cId="2491397616" sldId="262"/>
            <ac:picMk id="48" creationId="{29912830-8CAA-6663-F6FD-A9F9DA55F251}"/>
          </ac:picMkLst>
        </pc:picChg>
        <pc:picChg chg="add mod ord">
          <ac:chgData name="марк каширский" userId="00e01c7a4445d07b" providerId="LiveId" clId="{1CB8A0BF-F716-47D2-AAE8-E1473F6D2D19}" dt="2024-03-20T10:15:05.241" v="857" actId="26606"/>
          <ac:picMkLst>
            <pc:docMk/>
            <pc:sldMk cId="2491397616" sldId="262"/>
            <ac:picMk id="60" creationId="{C9BE04D1-52BB-EC7E-EB8F-420788588074}"/>
          </ac:picMkLst>
        </pc:picChg>
      </pc:sldChg>
      <pc:sldChg chg="addSp modSp new mod">
        <pc:chgData name="марк каширский" userId="00e01c7a4445d07b" providerId="LiveId" clId="{1CB8A0BF-F716-47D2-AAE8-E1473F6D2D19}" dt="2024-03-20T10:31:14.081" v="1034" actId="14100"/>
        <pc:sldMkLst>
          <pc:docMk/>
          <pc:sldMk cId="436980665" sldId="263"/>
        </pc:sldMkLst>
        <pc:spChg chg="mod">
          <ac:chgData name="марк каширский" userId="00e01c7a4445d07b" providerId="LiveId" clId="{1CB8A0BF-F716-47D2-AAE8-E1473F6D2D19}" dt="2024-03-20T10:25:27.052" v="915" actId="20577"/>
          <ac:spMkLst>
            <pc:docMk/>
            <pc:sldMk cId="436980665" sldId="263"/>
            <ac:spMk id="2" creationId="{DEE259DF-CA0B-CF7A-295E-89D8E8C7C653}"/>
          </ac:spMkLst>
        </pc:spChg>
        <pc:spChg chg="mod">
          <ac:chgData name="марк каширский" userId="00e01c7a4445d07b" providerId="LiveId" clId="{1CB8A0BF-F716-47D2-AAE8-E1473F6D2D19}" dt="2024-03-20T10:17:32.233" v="858"/>
          <ac:spMkLst>
            <pc:docMk/>
            <pc:sldMk cId="436980665" sldId="263"/>
            <ac:spMk id="3" creationId="{F9C7257B-A1AC-A53D-DFF7-7C0522865B89}"/>
          </ac:spMkLst>
        </pc:spChg>
        <pc:spChg chg="add mod">
          <ac:chgData name="марк каширский" userId="00e01c7a4445d07b" providerId="LiveId" clId="{1CB8A0BF-F716-47D2-AAE8-E1473F6D2D19}" dt="2024-03-20T10:30:14.337" v="981" actId="20577"/>
          <ac:spMkLst>
            <pc:docMk/>
            <pc:sldMk cId="436980665" sldId="263"/>
            <ac:spMk id="11" creationId="{769389F7-F50D-DA55-B144-36EA093FFB90}"/>
          </ac:spMkLst>
        </pc:spChg>
        <pc:spChg chg="add mod">
          <ac:chgData name="марк каширский" userId="00e01c7a4445d07b" providerId="LiveId" clId="{1CB8A0BF-F716-47D2-AAE8-E1473F6D2D19}" dt="2024-03-20T10:28:34.962" v="927" actId="20577"/>
          <ac:spMkLst>
            <pc:docMk/>
            <pc:sldMk cId="436980665" sldId="263"/>
            <ac:spMk id="17" creationId="{4F01B6CA-A3D2-B5C1-2F1E-950D41FD739F}"/>
          </ac:spMkLst>
        </pc:spChg>
        <pc:spChg chg="add mod">
          <ac:chgData name="марк каширский" userId="00e01c7a4445d07b" providerId="LiveId" clId="{1CB8A0BF-F716-47D2-AAE8-E1473F6D2D19}" dt="2024-03-20T10:31:14.081" v="1034" actId="14100"/>
          <ac:spMkLst>
            <pc:docMk/>
            <pc:sldMk cId="436980665" sldId="263"/>
            <ac:spMk id="18" creationId="{12BC53B7-52FD-9BFE-9168-FD238A0151C2}"/>
          </ac:spMkLst>
        </pc:spChg>
        <pc:picChg chg="add mod">
          <ac:chgData name="марк каширский" userId="00e01c7a4445d07b" providerId="LiveId" clId="{1CB8A0BF-F716-47D2-AAE8-E1473F6D2D19}" dt="2024-03-20T10:20:18.193" v="871" actId="1076"/>
          <ac:picMkLst>
            <pc:docMk/>
            <pc:sldMk cId="436980665" sldId="263"/>
            <ac:picMk id="5" creationId="{921F85A7-6944-67FA-B65C-25B455A432ED}"/>
          </ac:picMkLst>
        </pc:picChg>
        <pc:picChg chg="add mod">
          <ac:chgData name="марк каширский" userId="00e01c7a4445d07b" providerId="LiveId" clId="{1CB8A0BF-F716-47D2-AAE8-E1473F6D2D19}" dt="2024-03-20T10:20:35.805" v="875" actId="1076"/>
          <ac:picMkLst>
            <pc:docMk/>
            <pc:sldMk cId="436980665" sldId="263"/>
            <ac:picMk id="7" creationId="{D762CEB9-A03D-DAF7-8F49-A3A130E8E639}"/>
          </ac:picMkLst>
        </pc:picChg>
        <pc:picChg chg="add mod">
          <ac:chgData name="марк каширский" userId="00e01c7a4445d07b" providerId="LiveId" clId="{1CB8A0BF-F716-47D2-AAE8-E1473F6D2D19}" dt="2024-03-20T10:21:53.608" v="882" actId="1076"/>
          <ac:picMkLst>
            <pc:docMk/>
            <pc:sldMk cId="436980665" sldId="263"/>
            <ac:picMk id="9" creationId="{7A32F2EF-BA43-9F57-43C5-0C462DE11B61}"/>
          </ac:picMkLst>
        </pc:picChg>
        <pc:picChg chg="add mod">
          <ac:chgData name="марк каширский" userId="00e01c7a4445d07b" providerId="LiveId" clId="{1CB8A0BF-F716-47D2-AAE8-E1473F6D2D19}" dt="2024-03-20T10:29:58.807" v="968" actId="14100"/>
          <ac:picMkLst>
            <pc:docMk/>
            <pc:sldMk cId="436980665" sldId="263"/>
            <ac:picMk id="14" creationId="{6F5898CD-66A6-C45C-2CDD-380042DD0BC9}"/>
          </ac:picMkLst>
        </pc:picChg>
        <pc:picChg chg="add mod">
          <ac:chgData name="марк каширский" userId="00e01c7a4445d07b" providerId="LiveId" clId="{1CB8A0BF-F716-47D2-AAE8-E1473F6D2D19}" dt="2024-03-20T10:28:20.311" v="917" actId="1076"/>
          <ac:picMkLst>
            <pc:docMk/>
            <pc:sldMk cId="436980665" sldId="263"/>
            <ac:picMk id="16" creationId="{7213D93D-97D4-A55D-26F0-DBA1C3D556DC}"/>
          </ac:picMkLst>
        </pc:picChg>
        <pc:inkChg chg="add">
          <ac:chgData name="марк каширский" userId="00e01c7a4445d07b" providerId="LiveId" clId="{1CB8A0BF-F716-47D2-AAE8-E1473F6D2D19}" dt="2024-03-20T10:22:37.002" v="905" actId="9405"/>
          <ac:inkMkLst>
            <pc:docMk/>
            <pc:sldMk cId="436980665" sldId="263"/>
            <ac:inkMk id="12" creationId="{E71E904A-0F5E-DB88-ACA5-766384111423}"/>
          </ac:inkMkLst>
        </pc:inkChg>
      </pc:sldChg>
      <pc:sldChg chg="add del">
        <pc:chgData name="марк каширский" userId="00e01c7a4445d07b" providerId="LiveId" clId="{1CB8A0BF-F716-47D2-AAE8-E1473F6D2D19}" dt="2024-03-20T10:32:44.720" v="1036" actId="47"/>
        <pc:sldMkLst>
          <pc:docMk/>
          <pc:sldMk cId="96377907" sldId="264"/>
        </pc:sldMkLst>
      </pc:sldChg>
      <pc:sldChg chg="delSp modSp add del setBg modAnim delDesignElem">
        <pc:chgData name="марк каширский" userId="00e01c7a4445d07b" providerId="LiveId" clId="{1CB8A0BF-F716-47D2-AAE8-E1473F6D2D19}" dt="2024-03-20T10:33:38.580" v="1059" actId="47"/>
        <pc:sldMkLst>
          <pc:docMk/>
          <pc:sldMk cId="424457338" sldId="264"/>
        </pc:sldMkLst>
        <pc:spChg chg="mod">
          <ac:chgData name="марк каширский" userId="00e01c7a4445d07b" providerId="LiveId" clId="{1CB8A0BF-F716-47D2-AAE8-E1473F6D2D19}" dt="2024-03-20T10:33:29.800" v="1057" actId="20577"/>
          <ac:spMkLst>
            <pc:docMk/>
            <pc:sldMk cId="424457338" sldId="264"/>
            <ac:spMk id="2" creationId="{9B1FB0B7-1F15-FD13-DAC7-40B789C986A4}"/>
          </ac:spMkLst>
        </pc:spChg>
        <pc:spChg chg="del">
          <ac:chgData name="марк каширский" userId="00e01c7a4445d07b" providerId="LiveId" clId="{1CB8A0BF-F716-47D2-AAE8-E1473F6D2D19}" dt="2024-03-20T10:32:46.262" v="1038"/>
          <ac:spMkLst>
            <pc:docMk/>
            <pc:sldMk cId="424457338" sldId="264"/>
            <ac:spMk id="72" creationId="{DA381740-063A-41A4-836D-85D14980EEF0}"/>
          </ac:spMkLst>
        </pc:spChg>
        <pc:spChg chg="del">
          <ac:chgData name="марк каширский" userId="00e01c7a4445d07b" providerId="LiveId" clId="{1CB8A0BF-F716-47D2-AAE8-E1473F6D2D19}" dt="2024-03-20T10:32:46.262" v="1038"/>
          <ac:spMkLst>
            <pc:docMk/>
            <pc:sldMk cId="424457338" sldId="264"/>
            <ac:spMk id="73" creationId="{9B7AD9F6-8CE7-4299-8FC6-328F4DCD3FF9}"/>
          </ac:spMkLst>
        </pc:spChg>
        <pc:spChg chg="del">
          <ac:chgData name="марк каширский" userId="00e01c7a4445d07b" providerId="LiveId" clId="{1CB8A0BF-F716-47D2-AAE8-E1473F6D2D19}" dt="2024-03-20T10:32:46.262" v="1038"/>
          <ac:spMkLst>
            <pc:docMk/>
            <pc:sldMk cId="424457338" sldId="264"/>
            <ac:spMk id="74" creationId="{F49775AF-8896-43EE-92C6-83497D6DC56F}"/>
          </ac:spMkLst>
        </pc:spChg>
      </pc:sldChg>
      <pc:sldChg chg="addSp delSp modSp new mod setBg addAnim">
        <pc:chgData name="марк каширский" userId="00e01c7a4445d07b" providerId="LiveId" clId="{1CB8A0BF-F716-47D2-AAE8-E1473F6D2D19}" dt="2024-03-20T10:34:37.500" v="1085"/>
        <pc:sldMkLst>
          <pc:docMk/>
          <pc:sldMk cId="1415175660" sldId="265"/>
        </pc:sldMkLst>
        <pc:spChg chg="mod">
          <ac:chgData name="марк каширский" userId="00e01c7a4445d07b" providerId="LiveId" clId="{1CB8A0BF-F716-47D2-AAE8-E1473F6D2D19}" dt="2024-03-20T10:34:37.500" v="1084" actId="26606"/>
          <ac:spMkLst>
            <pc:docMk/>
            <pc:sldMk cId="1415175660" sldId="265"/>
            <ac:spMk id="2" creationId="{C5329E7E-BB36-D37E-3CF7-2CBF1E10A4F4}"/>
          </ac:spMkLst>
        </pc:spChg>
        <pc:spChg chg="del">
          <ac:chgData name="марк каширский" userId="00e01c7a4445d07b" providerId="LiveId" clId="{1CB8A0BF-F716-47D2-AAE8-E1473F6D2D19}" dt="2024-03-20T10:33:45.024" v="1071" actId="478"/>
          <ac:spMkLst>
            <pc:docMk/>
            <pc:sldMk cId="1415175660" sldId="265"/>
            <ac:spMk id="3" creationId="{4022263A-0C4D-7F58-80E3-C5FA7723FEDE}"/>
          </ac:spMkLst>
        </pc:spChg>
        <pc:spChg chg="add del">
          <ac:chgData name="марк каширский" userId="00e01c7a4445d07b" providerId="LiveId" clId="{1CB8A0BF-F716-47D2-AAE8-E1473F6D2D19}" dt="2024-03-20T10:34:18.690" v="1075" actId="26606"/>
          <ac:spMkLst>
            <pc:docMk/>
            <pc:sldMk cId="1415175660" sldId="265"/>
            <ac:spMk id="10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34:18.690" v="1075" actId="26606"/>
          <ac:spMkLst>
            <pc:docMk/>
            <pc:sldMk cId="1415175660" sldId="265"/>
            <ac:spMk id="12" creationId="{8A94871E-96FC-4ADE-815B-41A636E34F1A}"/>
          </ac:spMkLst>
        </pc:spChg>
        <pc:spChg chg="add del">
          <ac:chgData name="марк каширский" userId="00e01c7a4445d07b" providerId="LiveId" clId="{1CB8A0BF-F716-47D2-AAE8-E1473F6D2D19}" dt="2024-03-20T10:34:18.690" v="1075" actId="26606"/>
          <ac:spMkLst>
            <pc:docMk/>
            <pc:sldMk cId="1415175660" sldId="265"/>
            <ac:spMk id="14" creationId="{3FCFB1DE-0B7E-48CC-BA90-B2AB0889F9D6}"/>
          </ac:spMkLst>
        </pc:spChg>
        <pc:spChg chg="add del">
          <ac:chgData name="марк каширский" userId="00e01c7a4445d07b" providerId="LiveId" clId="{1CB8A0BF-F716-47D2-AAE8-E1473F6D2D19}" dt="2024-03-20T10:34:37.500" v="1084" actId="26606"/>
          <ac:spMkLst>
            <pc:docMk/>
            <pc:sldMk cId="1415175660" sldId="265"/>
            <ac:spMk id="16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34:37.500" v="1084" actId="26606"/>
          <ac:spMkLst>
            <pc:docMk/>
            <pc:sldMk cId="1415175660" sldId="265"/>
            <ac:spMk id="17" creationId="{665DBBEF-238B-476B-96AB-8AAC3224ECEA}"/>
          </ac:spMkLst>
        </pc:spChg>
        <pc:spChg chg="add del">
          <ac:chgData name="марк каширский" userId="00e01c7a4445d07b" providerId="LiveId" clId="{1CB8A0BF-F716-47D2-AAE8-E1473F6D2D19}" dt="2024-03-20T10:34:37.500" v="1084" actId="26606"/>
          <ac:spMkLst>
            <pc:docMk/>
            <pc:sldMk cId="1415175660" sldId="265"/>
            <ac:spMk id="18" creationId="{3FCFB1DE-0B7E-48CC-BA90-B2AB0889F9D6}"/>
          </ac:spMkLst>
        </pc:spChg>
        <pc:spChg chg="add del">
          <ac:chgData name="марк каширский" userId="00e01c7a4445d07b" providerId="LiveId" clId="{1CB8A0BF-F716-47D2-AAE8-E1473F6D2D19}" dt="2024-03-20T10:34:37.490" v="1083" actId="26606"/>
          <ac:spMkLst>
            <pc:docMk/>
            <pc:sldMk cId="1415175660" sldId="265"/>
            <ac:spMk id="23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34:37.490" v="1083" actId="26606"/>
          <ac:spMkLst>
            <pc:docMk/>
            <pc:sldMk cId="1415175660" sldId="265"/>
            <ac:spMk id="25" creationId="{665DBBEF-238B-476B-96AB-8AAC3224ECEA}"/>
          </ac:spMkLst>
        </pc:spChg>
        <pc:spChg chg="add del">
          <ac:chgData name="марк каширский" userId="00e01c7a4445d07b" providerId="LiveId" clId="{1CB8A0BF-F716-47D2-AAE8-E1473F6D2D19}" dt="2024-03-20T10:34:37.490" v="1083" actId="26606"/>
          <ac:spMkLst>
            <pc:docMk/>
            <pc:sldMk cId="1415175660" sldId="265"/>
            <ac:spMk id="27" creationId="{3FCFB1DE-0B7E-48CC-BA90-B2AB0889F9D6}"/>
          </ac:spMkLst>
        </pc:spChg>
        <pc:spChg chg="add">
          <ac:chgData name="марк каширский" userId="00e01c7a4445d07b" providerId="LiveId" clId="{1CB8A0BF-F716-47D2-AAE8-E1473F6D2D19}" dt="2024-03-20T10:34:37.500" v="1084" actId="26606"/>
          <ac:spMkLst>
            <pc:docMk/>
            <pc:sldMk cId="1415175660" sldId="265"/>
            <ac:spMk id="29" creationId="{DA381740-063A-41A4-836D-85D14980EEF0}"/>
          </ac:spMkLst>
        </pc:spChg>
        <pc:spChg chg="add">
          <ac:chgData name="марк каширский" userId="00e01c7a4445d07b" providerId="LiveId" clId="{1CB8A0BF-F716-47D2-AAE8-E1473F6D2D19}" dt="2024-03-20T10:34:37.500" v="1084" actId="26606"/>
          <ac:spMkLst>
            <pc:docMk/>
            <pc:sldMk cId="1415175660" sldId="265"/>
            <ac:spMk id="30" creationId="{9B7AD9F6-8CE7-4299-8FC6-328F4DCD3FF9}"/>
          </ac:spMkLst>
        </pc:spChg>
        <pc:spChg chg="add">
          <ac:chgData name="марк каширский" userId="00e01c7a4445d07b" providerId="LiveId" clId="{1CB8A0BF-F716-47D2-AAE8-E1473F6D2D19}" dt="2024-03-20T10:34:37.500" v="1084" actId="26606"/>
          <ac:spMkLst>
            <pc:docMk/>
            <pc:sldMk cId="1415175660" sldId="265"/>
            <ac:spMk id="31" creationId="{F49775AF-8896-43EE-92C6-83497D6DC56F}"/>
          </ac:spMkLst>
        </pc:spChg>
        <pc:picChg chg="add del mod">
          <ac:chgData name="марк каширский" userId="00e01c7a4445d07b" providerId="LiveId" clId="{1CB8A0BF-F716-47D2-AAE8-E1473F6D2D19}" dt="2024-03-20T10:34:33.139" v="1077" actId="478"/>
          <ac:picMkLst>
            <pc:docMk/>
            <pc:sldMk cId="1415175660" sldId="265"/>
            <ac:picMk id="5" creationId="{7E0A8A50-B76C-80D9-7FFB-384330B2B545}"/>
          </ac:picMkLst>
        </pc:picChg>
        <pc:picChg chg="add mod">
          <ac:chgData name="марк каширский" userId="00e01c7a4445d07b" providerId="LiveId" clId="{1CB8A0BF-F716-47D2-AAE8-E1473F6D2D19}" dt="2024-03-20T10:34:37.500" v="1084" actId="26606"/>
          <ac:picMkLst>
            <pc:docMk/>
            <pc:sldMk cId="1415175660" sldId="265"/>
            <ac:picMk id="7" creationId="{7F0F16A4-BBA9-A13B-4C03-E51EC81A1E7A}"/>
          </ac:picMkLst>
        </pc:picChg>
      </pc:sldChg>
      <pc:sldChg chg="addSp modSp new mod">
        <pc:chgData name="марк каширский" userId="00e01c7a4445d07b" providerId="LiveId" clId="{1CB8A0BF-F716-47D2-AAE8-E1473F6D2D19}" dt="2024-03-20T10:38:29.769" v="1186" actId="14100"/>
        <pc:sldMkLst>
          <pc:docMk/>
          <pc:sldMk cId="319503785" sldId="266"/>
        </pc:sldMkLst>
        <pc:spChg chg="mod">
          <ac:chgData name="марк каширский" userId="00e01c7a4445d07b" providerId="LiveId" clId="{1CB8A0BF-F716-47D2-AAE8-E1473F6D2D19}" dt="2024-03-20T10:37:22.599" v="1097" actId="20577"/>
          <ac:spMkLst>
            <pc:docMk/>
            <pc:sldMk cId="319503785" sldId="266"/>
            <ac:spMk id="2" creationId="{C78DC71C-1719-13E9-47A7-002DBC3EA20A}"/>
          </ac:spMkLst>
        </pc:spChg>
        <pc:spChg chg="mod">
          <ac:chgData name="марк каширский" userId="00e01c7a4445d07b" providerId="LiveId" clId="{1CB8A0BF-F716-47D2-AAE8-E1473F6D2D19}" dt="2024-03-20T10:38:16.853" v="1183" actId="20577"/>
          <ac:spMkLst>
            <pc:docMk/>
            <pc:sldMk cId="319503785" sldId="266"/>
            <ac:spMk id="3" creationId="{78A43214-21A1-7EE3-C44E-C2F4700FC9D2}"/>
          </ac:spMkLst>
        </pc:spChg>
        <pc:graphicFrameChg chg="add mod modGraphic">
          <ac:chgData name="марк каширский" userId="00e01c7a4445d07b" providerId="LiveId" clId="{1CB8A0BF-F716-47D2-AAE8-E1473F6D2D19}" dt="2024-03-20T10:38:24.809" v="1184" actId="339"/>
          <ac:graphicFrameMkLst>
            <pc:docMk/>
            <pc:sldMk cId="319503785" sldId="266"/>
            <ac:graphicFrameMk id="4" creationId="{EA38F557-9F58-9D86-7066-CD205D11DAF6}"/>
          </ac:graphicFrameMkLst>
        </pc:graphicFrameChg>
        <pc:graphicFrameChg chg="add mod modGraphic">
          <ac:chgData name="марк каширский" userId="00e01c7a4445d07b" providerId="LiveId" clId="{1CB8A0BF-F716-47D2-AAE8-E1473F6D2D19}" dt="2024-03-20T10:38:29.769" v="1186" actId="14100"/>
          <ac:graphicFrameMkLst>
            <pc:docMk/>
            <pc:sldMk cId="319503785" sldId="266"/>
            <ac:graphicFrameMk id="5" creationId="{6C6B80B0-E48C-30DC-D3B7-329104C0C0DF}"/>
          </ac:graphicFrameMkLst>
        </pc:graphicFrameChg>
      </pc:sldChg>
      <pc:sldChg chg="addSp delSp modSp new mod">
        <pc:chgData name="марк каширский" userId="00e01c7a4445d07b" providerId="LiveId" clId="{1CB8A0BF-F716-47D2-AAE8-E1473F6D2D19}" dt="2024-03-20T10:40:14.788" v="1210" actId="1076"/>
        <pc:sldMkLst>
          <pc:docMk/>
          <pc:sldMk cId="3369805263" sldId="267"/>
        </pc:sldMkLst>
        <pc:spChg chg="mod">
          <ac:chgData name="марк каширский" userId="00e01c7a4445d07b" providerId="LiveId" clId="{1CB8A0BF-F716-47D2-AAE8-E1473F6D2D19}" dt="2024-03-20T10:39:40.749" v="1198" actId="20577"/>
          <ac:spMkLst>
            <pc:docMk/>
            <pc:sldMk cId="3369805263" sldId="267"/>
            <ac:spMk id="2" creationId="{213C351D-3F8E-E048-260F-5DBCD0AEB054}"/>
          </ac:spMkLst>
        </pc:spChg>
        <pc:spChg chg="del">
          <ac:chgData name="марк каширский" userId="00e01c7a4445d07b" providerId="LiveId" clId="{1CB8A0BF-F716-47D2-AAE8-E1473F6D2D19}" dt="2024-03-20T10:39:48.159" v="1202" actId="478"/>
          <ac:spMkLst>
            <pc:docMk/>
            <pc:sldMk cId="3369805263" sldId="267"/>
            <ac:spMk id="3" creationId="{D1D0C4B0-1800-ADC1-8651-3B1A6002723B}"/>
          </ac:spMkLst>
        </pc:spChg>
        <pc:picChg chg="add mod">
          <ac:chgData name="марк каширский" userId="00e01c7a4445d07b" providerId="LiveId" clId="{1CB8A0BF-F716-47D2-AAE8-E1473F6D2D19}" dt="2024-03-20T10:40:07.909" v="1206" actId="1076"/>
          <ac:picMkLst>
            <pc:docMk/>
            <pc:sldMk cId="3369805263" sldId="267"/>
            <ac:picMk id="5" creationId="{49EE0EC9-302A-9BAF-31A0-FB4595C91B3B}"/>
          </ac:picMkLst>
        </pc:picChg>
        <pc:picChg chg="add mod">
          <ac:chgData name="марк каширский" userId="00e01c7a4445d07b" providerId="LiveId" clId="{1CB8A0BF-F716-47D2-AAE8-E1473F6D2D19}" dt="2024-03-20T10:40:14.788" v="1210" actId="1076"/>
          <ac:picMkLst>
            <pc:docMk/>
            <pc:sldMk cId="3369805263" sldId="267"/>
            <ac:picMk id="7" creationId="{0B5FDB5F-E8D7-2747-0535-CC912C800A0A}"/>
          </ac:picMkLst>
        </pc:picChg>
      </pc:sldChg>
      <pc:sldChg chg="addSp delSp modSp new mod setBg addAnim modAnim setClrOvrMap">
        <pc:chgData name="марк каширский" userId="00e01c7a4445d07b" providerId="LiveId" clId="{1CB8A0BF-F716-47D2-AAE8-E1473F6D2D19}" dt="2024-03-20T11:10:14.182" v="1677" actId="478"/>
        <pc:sldMkLst>
          <pc:docMk/>
          <pc:sldMk cId="3873459303" sldId="268"/>
        </pc:sldMkLst>
        <pc:spChg chg="mod">
          <ac:chgData name="марк каширский" userId="00e01c7a4445d07b" providerId="LiveId" clId="{1CB8A0BF-F716-47D2-AAE8-E1473F6D2D19}" dt="2024-03-20T10:44:41.521" v="1289" actId="2711"/>
          <ac:spMkLst>
            <pc:docMk/>
            <pc:sldMk cId="3873459303" sldId="268"/>
            <ac:spMk id="2" creationId="{8D0205B1-4A13-EBEF-8575-2242239F0FD1}"/>
          </ac:spMkLst>
        </pc:spChg>
        <pc:spChg chg="del">
          <ac:chgData name="марк каширский" userId="00e01c7a4445d07b" providerId="LiveId" clId="{1CB8A0BF-F716-47D2-AAE8-E1473F6D2D19}" dt="2024-03-20T10:40:30.499" v="1212" actId="478"/>
          <ac:spMkLst>
            <pc:docMk/>
            <pc:sldMk cId="3873459303" sldId="268"/>
            <ac:spMk id="3" creationId="{0124D72D-6FB1-116B-FEB0-CF53CAE43236}"/>
          </ac:spMkLst>
        </pc:spChg>
        <pc:spChg chg="add del">
          <ac:chgData name="марк каширский" userId="00e01c7a4445d07b" providerId="LiveId" clId="{1CB8A0BF-F716-47D2-AAE8-E1473F6D2D19}" dt="2024-03-20T10:42:08.128" v="1251" actId="26606"/>
          <ac:spMkLst>
            <pc:docMk/>
            <pc:sldMk cId="3873459303" sldId="268"/>
            <ac:spMk id="8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42:08.128" v="1251" actId="26606"/>
          <ac:spMkLst>
            <pc:docMk/>
            <pc:sldMk cId="3873459303" sldId="268"/>
            <ac:spMk id="10" creationId="{5683D043-25BB-4AC9-8130-641179672614}"/>
          </ac:spMkLst>
        </pc:spChg>
        <pc:spChg chg="add del">
          <ac:chgData name="марк каширский" userId="00e01c7a4445d07b" providerId="LiveId" clId="{1CB8A0BF-F716-47D2-AAE8-E1473F6D2D19}" dt="2024-03-20T10:42:08.128" v="1251" actId="26606"/>
          <ac:spMkLst>
            <pc:docMk/>
            <pc:sldMk cId="3873459303" sldId="268"/>
            <ac:spMk id="12" creationId="{AA61CCAC-6875-474C-8E9E-F57ABF078C2B}"/>
          </ac:spMkLst>
        </pc:spChg>
        <pc:spChg chg="add del">
          <ac:chgData name="марк каширский" userId="00e01c7a4445d07b" providerId="LiveId" clId="{1CB8A0BF-F716-47D2-AAE8-E1473F6D2D19}" dt="2024-03-20T10:43:38.518" v="1264" actId="26606"/>
          <ac:spMkLst>
            <pc:docMk/>
            <pc:sldMk cId="3873459303" sldId="268"/>
            <ac:spMk id="18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43:38.518" v="1264" actId="26606"/>
          <ac:spMkLst>
            <pc:docMk/>
            <pc:sldMk cId="3873459303" sldId="268"/>
            <ac:spMk id="20" creationId="{678CC48C-9275-4EFA-9B84-8E818500B9C1}"/>
          </ac:spMkLst>
        </pc:spChg>
        <pc:spChg chg="add del">
          <ac:chgData name="марк каширский" userId="00e01c7a4445d07b" providerId="LiveId" clId="{1CB8A0BF-F716-47D2-AAE8-E1473F6D2D19}" dt="2024-03-20T10:43:38.518" v="1264" actId="26606"/>
          <ac:spMkLst>
            <pc:docMk/>
            <pc:sldMk cId="3873459303" sldId="268"/>
            <ac:spMk id="22" creationId="{0A324144-E9CF-4B12-A53E-FAC0D281D8B0}"/>
          </ac:spMkLst>
        </pc:spChg>
        <pc:spChg chg="add del">
          <ac:chgData name="марк каширский" userId="00e01c7a4445d07b" providerId="LiveId" clId="{1CB8A0BF-F716-47D2-AAE8-E1473F6D2D19}" dt="2024-03-20T10:44:18.607" v="1288" actId="26606"/>
          <ac:spMkLst>
            <pc:docMk/>
            <pc:sldMk cId="3873459303" sldId="268"/>
            <ac:spMk id="27" creationId="{DA381740-063A-41A4-836D-85D14980EEF0}"/>
          </ac:spMkLst>
        </pc:spChg>
        <pc:spChg chg="add del">
          <ac:chgData name="марк каширский" userId="00e01c7a4445d07b" providerId="LiveId" clId="{1CB8A0BF-F716-47D2-AAE8-E1473F6D2D19}" dt="2024-03-20T10:44:18.607" v="1288" actId="26606"/>
          <ac:spMkLst>
            <pc:docMk/>
            <pc:sldMk cId="3873459303" sldId="268"/>
            <ac:spMk id="29" creationId="{798FE0E0-D95D-46EF-A375-475D4DB0ED45}"/>
          </ac:spMkLst>
        </pc:spChg>
        <pc:spChg chg="add del">
          <ac:chgData name="марк каширский" userId="00e01c7a4445d07b" providerId="LiveId" clId="{1CB8A0BF-F716-47D2-AAE8-E1473F6D2D19}" dt="2024-03-20T10:44:18.607" v="1288" actId="26606"/>
          <ac:spMkLst>
            <pc:docMk/>
            <pc:sldMk cId="3873459303" sldId="268"/>
            <ac:spMk id="31" creationId="{D503E11D-D7FB-44ED-80F1-8CDAD7A9A4BE}"/>
          </ac:spMkLst>
        </pc:spChg>
        <pc:spChg chg="add del">
          <ac:chgData name="марк каширский" userId="00e01c7a4445d07b" providerId="LiveId" clId="{1CB8A0BF-F716-47D2-AAE8-E1473F6D2D19}" dt="2024-03-20T10:44:18.607" v="1288" actId="26606"/>
          <ac:spMkLst>
            <pc:docMk/>
            <pc:sldMk cId="3873459303" sldId="268"/>
            <ac:spMk id="33" creationId="{2D82A42F-AEBE-4065-9792-036A904D8564}"/>
          </ac:spMkLst>
        </pc:spChg>
        <pc:spChg chg="add">
          <ac:chgData name="марк каширский" userId="00e01c7a4445d07b" providerId="LiveId" clId="{1CB8A0BF-F716-47D2-AAE8-E1473F6D2D19}" dt="2024-03-20T10:44:18.607" v="1288" actId="26606"/>
          <ac:spMkLst>
            <pc:docMk/>
            <pc:sldMk cId="3873459303" sldId="268"/>
            <ac:spMk id="38" creationId="{DA381740-063A-41A4-836D-85D14980EEF0}"/>
          </ac:spMkLst>
        </pc:spChg>
        <pc:spChg chg="add">
          <ac:chgData name="марк каширский" userId="00e01c7a4445d07b" providerId="LiveId" clId="{1CB8A0BF-F716-47D2-AAE8-E1473F6D2D19}" dt="2024-03-20T10:44:18.607" v="1288" actId="26606"/>
          <ac:spMkLst>
            <pc:docMk/>
            <pc:sldMk cId="3873459303" sldId="268"/>
            <ac:spMk id="40" creationId="{657F69E0-C4B0-4BEC-A689-4F8D877F05D4}"/>
          </ac:spMkLst>
        </pc:spChg>
        <pc:spChg chg="add">
          <ac:chgData name="марк каширский" userId="00e01c7a4445d07b" providerId="LiveId" clId="{1CB8A0BF-F716-47D2-AAE8-E1473F6D2D19}" dt="2024-03-20T10:44:18.607" v="1288" actId="26606"/>
          <ac:spMkLst>
            <pc:docMk/>
            <pc:sldMk cId="3873459303" sldId="268"/>
            <ac:spMk id="42" creationId="{9F6380B4-6A1C-481E-8408-B4E6C75B9B81}"/>
          </ac:spMkLst>
        </pc:spChg>
        <pc:picChg chg="add del">
          <ac:chgData name="марк каширский" userId="00e01c7a4445d07b" providerId="LiveId" clId="{1CB8A0BF-F716-47D2-AAE8-E1473F6D2D19}" dt="2024-03-20T10:40:54.618" v="1225" actId="478"/>
          <ac:picMkLst>
            <pc:docMk/>
            <pc:sldMk cId="3873459303" sldId="268"/>
            <ac:picMk id="4" creationId="{B5F849C1-8BAB-CF99-C238-ADE75817FD46}"/>
          </ac:picMkLst>
        </pc:picChg>
        <pc:picChg chg="add del mod">
          <ac:chgData name="марк каширский" userId="00e01c7a4445d07b" providerId="LiveId" clId="{1CB8A0BF-F716-47D2-AAE8-E1473F6D2D19}" dt="2024-03-20T11:10:14.182" v="1677" actId="478"/>
          <ac:picMkLst>
            <pc:docMk/>
            <pc:sldMk cId="3873459303" sldId="268"/>
            <ac:picMk id="6" creationId="{2FC2D6AF-E65A-A68D-D937-69BE5A220D40}"/>
          </ac:picMkLst>
        </pc:picChg>
        <pc:picChg chg="add mod">
          <ac:chgData name="марк каширский" userId="00e01c7a4445d07b" providerId="LiveId" clId="{1CB8A0BF-F716-47D2-AAE8-E1473F6D2D19}" dt="2024-03-20T10:44:18.607" v="1288" actId="26606"/>
          <ac:picMkLst>
            <pc:docMk/>
            <pc:sldMk cId="3873459303" sldId="268"/>
            <ac:picMk id="14" creationId="{8AF9E026-CDC9-FA99-C6CF-757BE07D11F9}"/>
          </ac:picMkLst>
        </pc:picChg>
      </pc:sldChg>
      <pc:sldChg chg="addSp delSp modSp new mod setBg addAnim modAnim">
        <pc:chgData name="марк каширский" userId="00e01c7a4445d07b" providerId="LiveId" clId="{1CB8A0BF-F716-47D2-AAE8-E1473F6D2D19}" dt="2024-03-20T10:47:39.297" v="1340"/>
        <pc:sldMkLst>
          <pc:docMk/>
          <pc:sldMk cId="3708744534" sldId="269"/>
        </pc:sldMkLst>
        <pc:spChg chg="mod">
          <ac:chgData name="марк каширский" userId="00e01c7a4445d07b" providerId="LiveId" clId="{1CB8A0BF-F716-47D2-AAE8-E1473F6D2D19}" dt="2024-03-20T10:47:34.387" v="1337" actId="2711"/>
          <ac:spMkLst>
            <pc:docMk/>
            <pc:sldMk cId="3708744534" sldId="269"/>
            <ac:spMk id="2" creationId="{12C751B5-EBF3-9A58-1E18-8E46D2978FBC}"/>
          </ac:spMkLst>
        </pc:spChg>
        <pc:spChg chg="del">
          <ac:chgData name="марк каширский" userId="00e01c7a4445d07b" providerId="LiveId" clId="{1CB8A0BF-F716-47D2-AAE8-E1473F6D2D19}" dt="2024-03-20T10:46:45.612" v="1307" actId="478"/>
          <ac:spMkLst>
            <pc:docMk/>
            <pc:sldMk cId="3708744534" sldId="269"/>
            <ac:spMk id="3" creationId="{E8C0E84C-F628-5692-6370-7C893248845B}"/>
          </ac:spMkLst>
        </pc:spChg>
        <pc:spChg chg="add">
          <ac:chgData name="марк каширский" userId="00e01c7a4445d07b" providerId="LiveId" clId="{1CB8A0BF-F716-47D2-AAE8-E1473F6D2D19}" dt="2024-03-20T10:47:22.462" v="1335" actId="26606"/>
          <ac:spMkLst>
            <pc:docMk/>
            <pc:sldMk cId="3708744534" sldId="269"/>
            <ac:spMk id="8" creationId="{DA381740-063A-41A4-836D-85D14980EEF0}"/>
          </ac:spMkLst>
        </pc:spChg>
        <pc:spChg chg="add">
          <ac:chgData name="марк каширский" userId="00e01c7a4445d07b" providerId="LiveId" clId="{1CB8A0BF-F716-47D2-AAE8-E1473F6D2D19}" dt="2024-03-20T10:47:22.462" v="1335" actId="26606"/>
          <ac:spMkLst>
            <pc:docMk/>
            <pc:sldMk cId="3708744534" sldId="269"/>
            <ac:spMk id="10" creationId="{798FE0E0-D95D-46EF-A375-475D4DB0ED45}"/>
          </ac:spMkLst>
        </pc:spChg>
        <pc:spChg chg="add">
          <ac:chgData name="марк каширский" userId="00e01c7a4445d07b" providerId="LiveId" clId="{1CB8A0BF-F716-47D2-AAE8-E1473F6D2D19}" dt="2024-03-20T10:47:22.462" v="1335" actId="26606"/>
          <ac:spMkLst>
            <pc:docMk/>
            <pc:sldMk cId="3708744534" sldId="269"/>
            <ac:spMk id="12" creationId="{2D82A42F-AEBE-4065-9792-036A904D8564}"/>
          </ac:spMkLst>
        </pc:spChg>
        <pc:picChg chg="add">
          <ac:chgData name="марк каширский" userId="00e01c7a4445d07b" providerId="LiveId" clId="{1CB8A0BF-F716-47D2-AAE8-E1473F6D2D19}" dt="2024-03-20T10:47:22.462" v="1335" actId="26606"/>
          <ac:picMkLst>
            <pc:docMk/>
            <pc:sldMk cId="3708744534" sldId="269"/>
            <ac:picMk id="4" creationId="{848907A1-2DF8-A090-49BD-30C989588F9E}"/>
          </ac:picMkLst>
        </pc:picChg>
      </pc:sldChg>
      <pc:sldChg chg="addSp delSp modSp new mod setBg">
        <pc:chgData name="марк каширский" userId="00e01c7a4445d07b" providerId="LiveId" clId="{1CB8A0BF-F716-47D2-AAE8-E1473F6D2D19}" dt="2024-03-20T10:49:01.353" v="1427" actId="26606"/>
        <pc:sldMkLst>
          <pc:docMk/>
          <pc:sldMk cId="3308868867" sldId="270"/>
        </pc:sldMkLst>
        <pc:spChg chg="mod">
          <ac:chgData name="марк каширский" userId="00e01c7a4445d07b" providerId="LiveId" clId="{1CB8A0BF-F716-47D2-AAE8-E1473F6D2D19}" dt="2024-03-20T10:49:01.353" v="1427" actId="26606"/>
          <ac:spMkLst>
            <pc:docMk/>
            <pc:sldMk cId="3308868867" sldId="270"/>
            <ac:spMk id="2" creationId="{9753C227-72F5-10E1-3E4C-97E1CBCE031F}"/>
          </ac:spMkLst>
        </pc:spChg>
        <pc:spChg chg="del">
          <ac:chgData name="марк каширский" userId="00e01c7a4445d07b" providerId="LiveId" clId="{1CB8A0BF-F716-47D2-AAE8-E1473F6D2D19}" dt="2024-03-20T10:48:00.047" v="1346"/>
          <ac:spMkLst>
            <pc:docMk/>
            <pc:sldMk cId="3308868867" sldId="270"/>
            <ac:spMk id="3" creationId="{8B239608-B609-61DA-191C-CEB6894645F3}"/>
          </ac:spMkLst>
        </pc:spChg>
        <pc:spChg chg="add mod">
          <ac:chgData name="марк каширский" userId="00e01c7a4445d07b" providerId="LiveId" clId="{1CB8A0BF-F716-47D2-AAE8-E1473F6D2D19}" dt="2024-03-20T10:49:01.353" v="1427" actId="26606"/>
          <ac:spMkLst>
            <pc:docMk/>
            <pc:sldMk cId="3308868867" sldId="270"/>
            <ac:spMk id="6" creationId="{8CC302B8-D298-BF9B-E2F6-80384E4E7974}"/>
          </ac:spMkLst>
        </pc:spChg>
        <pc:spChg chg="add">
          <ac:chgData name="марк каширский" userId="00e01c7a4445d07b" providerId="LiveId" clId="{1CB8A0BF-F716-47D2-AAE8-E1473F6D2D19}" dt="2024-03-20T10:49:01.353" v="1427" actId="26606"/>
          <ac:spMkLst>
            <pc:docMk/>
            <pc:sldMk cId="3308868867" sldId="270"/>
            <ac:spMk id="11" creationId="{A8908DB7-C3A6-4FCB-9820-CEE02B398C4A}"/>
          </ac:spMkLst>
        </pc:spChg>
        <pc:spChg chg="add">
          <ac:chgData name="марк каширский" userId="00e01c7a4445d07b" providerId="LiveId" clId="{1CB8A0BF-F716-47D2-AAE8-E1473F6D2D19}" dt="2024-03-20T10:49:01.353" v="1427" actId="26606"/>
          <ac:spMkLst>
            <pc:docMk/>
            <pc:sldMk cId="3308868867" sldId="270"/>
            <ac:spMk id="15" creationId="{535742DD-1B16-4E9D-B715-0D74B4574A68}"/>
          </ac:spMkLst>
        </pc:spChg>
        <pc:picChg chg="add mod ord">
          <ac:chgData name="марк каширский" userId="00e01c7a4445d07b" providerId="LiveId" clId="{1CB8A0BF-F716-47D2-AAE8-E1473F6D2D19}" dt="2024-03-20T10:49:01.353" v="1427" actId="26606"/>
          <ac:picMkLst>
            <pc:docMk/>
            <pc:sldMk cId="3308868867" sldId="270"/>
            <ac:picMk id="5" creationId="{570EDFAE-EF6A-349D-C386-10AA37D8EF1A}"/>
          </ac:picMkLst>
        </pc:picChg>
        <pc:inkChg chg="add">
          <ac:chgData name="марк каширский" userId="00e01c7a4445d07b" providerId="LiveId" clId="{1CB8A0BF-F716-47D2-AAE8-E1473F6D2D19}" dt="2024-03-20T10:49:01.353" v="1427" actId="26606"/>
          <ac:inkMkLst>
            <pc:docMk/>
            <pc:sldMk cId="3308868867" sldId="270"/>
            <ac:inkMk id="13" creationId="{070477C5-0410-4E4F-97A1-F84C2465C187}"/>
          </ac:inkMkLst>
        </pc:inkChg>
      </pc:sldChg>
      <pc:sldChg chg="addSp delSp modSp add mod">
        <pc:chgData name="марк каширский" userId="00e01c7a4445d07b" providerId="LiveId" clId="{1CB8A0BF-F716-47D2-AAE8-E1473F6D2D19}" dt="2024-03-20T10:58:37.775" v="1652" actId="20577"/>
        <pc:sldMkLst>
          <pc:docMk/>
          <pc:sldMk cId="637112269" sldId="271"/>
        </pc:sldMkLst>
        <pc:spChg chg="mod">
          <ac:chgData name="марк каширский" userId="00e01c7a4445d07b" providerId="LiveId" clId="{1CB8A0BF-F716-47D2-AAE8-E1473F6D2D19}" dt="2024-03-20T10:50:46.254" v="1466" actId="20577"/>
          <ac:spMkLst>
            <pc:docMk/>
            <pc:sldMk cId="637112269" sldId="271"/>
            <ac:spMk id="2" creationId="{9753C227-72F5-10E1-3E4C-97E1CBCE031F}"/>
          </ac:spMkLst>
        </pc:spChg>
        <pc:spChg chg="add del mod">
          <ac:chgData name="марк каширский" userId="00e01c7a4445d07b" providerId="LiveId" clId="{1CB8A0BF-F716-47D2-AAE8-E1473F6D2D19}" dt="2024-03-20T10:50:38.026" v="1457"/>
          <ac:spMkLst>
            <pc:docMk/>
            <pc:sldMk cId="637112269" sldId="271"/>
            <ac:spMk id="4" creationId="{2085E25B-2178-DC5F-CE66-1FB1A5EC2D5E}"/>
          </ac:spMkLst>
        </pc:spChg>
        <pc:spChg chg="mod">
          <ac:chgData name="марк каширский" userId="00e01c7a4445d07b" providerId="LiveId" clId="{1CB8A0BF-F716-47D2-AAE8-E1473F6D2D19}" dt="2024-03-20T10:58:37.775" v="1652" actId="20577"/>
          <ac:spMkLst>
            <pc:docMk/>
            <pc:sldMk cId="637112269" sldId="271"/>
            <ac:spMk id="6" creationId="{8CC302B8-D298-BF9B-E2F6-80384E4E7974}"/>
          </ac:spMkLst>
        </pc:spChg>
        <pc:picChg chg="del">
          <ac:chgData name="марк каширский" userId="00e01c7a4445d07b" providerId="LiveId" clId="{1CB8A0BF-F716-47D2-AAE8-E1473F6D2D19}" dt="2024-03-20T10:50:35.239" v="1456" actId="478"/>
          <ac:picMkLst>
            <pc:docMk/>
            <pc:sldMk cId="637112269" sldId="271"/>
            <ac:picMk id="5" creationId="{570EDFAE-EF6A-349D-C386-10AA37D8EF1A}"/>
          </ac:picMkLst>
        </pc:picChg>
        <pc:picChg chg="add mod">
          <ac:chgData name="марк каширский" userId="00e01c7a4445d07b" providerId="LiveId" clId="{1CB8A0BF-F716-47D2-AAE8-E1473F6D2D19}" dt="2024-03-20T10:50:43.236" v="1462" actId="1076"/>
          <ac:picMkLst>
            <pc:docMk/>
            <pc:sldMk cId="637112269" sldId="271"/>
            <ac:picMk id="8" creationId="{087E7612-557F-530F-3988-F0C7AA729A59}"/>
          </ac:picMkLst>
        </pc:picChg>
      </pc:sldChg>
      <pc:sldChg chg="addSp delSp modSp add del mod setBg delDesignElem">
        <pc:chgData name="марк каширский" userId="00e01c7a4445d07b" providerId="LiveId" clId="{1CB8A0BF-F716-47D2-AAE8-E1473F6D2D19}" dt="2024-03-20T10:50:25.464" v="1450" actId="47"/>
        <pc:sldMkLst>
          <pc:docMk/>
          <pc:sldMk cId="3643613765" sldId="271"/>
        </pc:sldMkLst>
        <pc:spChg chg="mod">
          <ac:chgData name="марк каширский" userId="00e01c7a4445d07b" providerId="LiveId" clId="{1CB8A0BF-F716-47D2-AAE8-E1473F6D2D19}" dt="2024-03-20T10:49:32.780" v="1433" actId="20577"/>
          <ac:spMkLst>
            <pc:docMk/>
            <pc:sldMk cId="3643613765" sldId="271"/>
            <ac:spMk id="2" creationId="{9753C227-72F5-10E1-3E4C-97E1CBCE031F}"/>
          </ac:spMkLst>
        </pc:spChg>
        <pc:spChg chg="add del mod">
          <ac:chgData name="марк каширский" userId="00e01c7a4445d07b" providerId="LiveId" clId="{1CB8A0BF-F716-47D2-AAE8-E1473F6D2D19}" dt="2024-03-20T10:49:53.266" v="1435"/>
          <ac:spMkLst>
            <pc:docMk/>
            <pc:sldMk cId="3643613765" sldId="271"/>
            <ac:spMk id="4" creationId="{4EA37FA4-2F95-A4D2-64B2-DE3E4606C0AF}"/>
          </ac:spMkLst>
        </pc:spChg>
        <pc:spChg chg="del">
          <ac:chgData name="марк каширский" userId="00e01c7a4445d07b" providerId="LiveId" clId="{1CB8A0BF-F716-47D2-AAE8-E1473F6D2D19}" dt="2024-03-20T10:49:07.136" v="1429"/>
          <ac:spMkLst>
            <pc:docMk/>
            <pc:sldMk cId="3643613765" sldId="271"/>
            <ac:spMk id="11" creationId="{A8908DB7-C3A6-4FCB-9820-CEE02B398C4A}"/>
          </ac:spMkLst>
        </pc:spChg>
        <pc:spChg chg="del">
          <ac:chgData name="марк каширский" userId="00e01c7a4445d07b" providerId="LiveId" clId="{1CB8A0BF-F716-47D2-AAE8-E1473F6D2D19}" dt="2024-03-20T10:49:07.136" v="1429"/>
          <ac:spMkLst>
            <pc:docMk/>
            <pc:sldMk cId="3643613765" sldId="271"/>
            <ac:spMk id="15" creationId="{535742DD-1B16-4E9D-B715-0D74B4574A68}"/>
          </ac:spMkLst>
        </pc:spChg>
        <pc:picChg chg="del">
          <ac:chgData name="марк каширский" userId="00e01c7a4445d07b" providerId="LiveId" clId="{1CB8A0BF-F716-47D2-AAE8-E1473F6D2D19}" dt="2024-03-20T10:49:52.976" v="1434" actId="478"/>
          <ac:picMkLst>
            <pc:docMk/>
            <pc:sldMk cId="3643613765" sldId="271"/>
            <ac:picMk id="5" creationId="{570EDFAE-EF6A-349D-C386-10AA37D8EF1A}"/>
          </ac:picMkLst>
        </pc:picChg>
        <pc:picChg chg="add mod">
          <ac:chgData name="марк каширский" userId="00e01c7a4445d07b" providerId="LiveId" clId="{1CB8A0BF-F716-47D2-AAE8-E1473F6D2D19}" dt="2024-03-20T10:49:56.706" v="1439" actId="1076"/>
          <ac:picMkLst>
            <pc:docMk/>
            <pc:sldMk cId="3643613765" sldId="271"/>
            <ac:picMk id="8" creationId="{86814AE0-CA2D-93DE-5201-4844D90B3ABD}"/>
          </ac:picMkLst>
        </pc:picChg>
        <pc:inkChg chg="del">
          <ac:chgData name="марк каширский" userId="00e01c7a4445d07b" providerId="LiveId" clId="{1CB8A0BF-F716-47D2-AAE8-E1473F6D2D19}" dt="2024-03-20T10:49:07.136" v="1429"/>
          <ac:inkMkLst>
            <pc:docMk/>
            <pc:sldMk cId="3643613765" sldId="271"/>
            <ac:inkMk id="13" creationId="{070477C5-0410-4E4F-97A1-F84C2465C187}"/>
          </ac:inkMkLst>
        </pc:inkChg>
      </pc:sldChg>
      <pc:sldChg chg="addSp delSp add del setBg delDesignElem">
        <pc:chgData name="марк каширский" userId="00e01c7a4445d07b" providerId="LiveId" clId="{1CB8A0BF-F716-47D2-AAE8-E1473F6D2D19}" dt="2024-03-20T10:50:30.436" v="1454"/>
        <pc:sldMkLst>
          <pc:docMk/>
          <pc:sldMk cId="4292095610" sldId="271"/>
        </pc:sldMkLst>
        <pc:spChg chg="add del">
          <ac:chgData name="марк каширский" userId="00e01c7a4445d07b" providerId="LiveId" clId="{1CB8A0BF-F716-47D2-AAE8-E1473F6D2D19}" dt="2024-03-20T10:50:30.436" v="1454"/>
          <ac:spMkLst>
            <pc:docMk/>
            <pc:sldMk cId="4292095610" sldId="271"/>
            <ac:spMk id="11" creationId="{A8908DB7-C3A6-4FCB-9820-CEE02B398C4A}"/>
          </ac:spMkLst>
        </pc:spChg>
        <pc:spChg chg="add del">
          <ac:chgData name="марк каширский" userId="00e01c7a4445d07b" providerId="LiveId" clId="{1CB8A0BF-F716-47D2-AAE8-E1473F6D2D19}" dt="2024-03-20T10:50:30.436" v="1454"/>
          <ac:spMkLst>
            <pc:docMk/>
            <pc:sldMk cId="4292095610" sldId="271"/>
            <ac:spMk id="15" creationId="{535742DD-1B16-4E9D-B715-0D74B4574A68}"/>
          </ac:spMkLst>
        </pc:spChg>
        <pc:inkChg chg="add del">
          <ac:chgData name="марк каширский" userId="00e01c7a4445d07b" providerId="LiveId" clId="{1CB8A0BF-F716-47D2-AAE8-E1473F6D2D19}" dt="2024-03-20T10:50:30.436" v="1454"/>
          <ac:inkMkLst>
            <pc:docMk/>
            <pc:sldMk cId="4292095610" sldId="271"/>
            <ac:inkMk id="13" creationId="{070477C5-0410-4E4F-97A1-F84C2465C187}"/>
          </ac:inkMkLst>
        </pc:inkChg>
      </pc:sldChg>
      <pc:sldChg chg="addSp delSp modSp add del mod setBg delDesignElem">
        <pc:chgData name="марк каширский" userId="00e01c7a4445d07b" providerId="LiveId" clId="{1CB8A0BF-F716-47D2-AAE8-E1473F6D2D19}" dt="2024-03-20T10:50:27.464" v="1451" actId="47"/>
        <pc:sldMkLst>
          <pc:docMk/>
          <pc:sldMk cId="1281283011" sldId="272"/>
        </pc:sldMkLst>
        <pc:spChg chg="mod">
          <ac:chgData name="марк каширский" userId="00e01c7a4445d07b" providerId="LiveId" clId="{1CB8A0BF-F716-47D2-AAE8-E1473F6D2D19}" dt="2024-03-20T10:50:21.326" v="1448" actId="20577"/>
          <ac:spMkLst>
            <pc:docMk/>
            <pc:sldMk cId="1281283011" sldId="272"/>
            <ac:spMk id="2" creationId="{9753C227-72F5-10E1-3E4C-97E1CBCE031F}"/>
          </ac:spMkLst>
        </pc:spChg>
        <pc:spChg chg="add del mod">
          <ac:chgData name="марк каширский" userId="00e01c7a4445d07b" providerId="LiveId" clId="{1CB8A0BF-F716-47D2-AAE8-E1473F6D2D19}" dt="2024-03-20T10:50:20.908" v="1447" actId="478"/>
          <ac:spMkLst>
            <pc:docMk/>
            <pc:sldMk cId="1281283011" sldId="272"/>
            <ac:spMk id="4" creationId="{94754419-7ABA-EB49-59C2-31C200695D9A}"/>
          </ac:spMkLst>
        </pc:spChg>
        <pc:spChg chg="del">
          <ac:chgData name="марк каширский" userId="00e01c7a4445d07b" providerId="LiveId" clId="{1CB8A0BF-F716-47D2-AAE8-E1473F6D2D19}" dt="2024-03-20T10:50:01.428" v="1441"/>
          <ac:spMkLst>
            <pc:docMk/>
            <pc:sldMk cId="1281283011" sldId="272"/>
            <ac:spMk id="11" creationId="{A8908DB7-C3A6-4FCB-9820-CEE02B398C4A}"/>
          </ac:spMkLst>
        </pc:spChg>
        <pc:spChg chg="del">
          <ac:chgData name="марк каширский" userId="00e01c7a4445d07b" providerId="LiveId" clId="{1CB8A0BF-F716-47D2-AAE8-E1473F6D2D19}" dt="2024-03-20T10:50:01.428" v="1441"/>
          <ac:spMkLst>
            <pc:docMk/>
            <pc:sldMk cId="1281283011" sldId="272"/>
            <ac:spMk id="15" creationId="{535742DD-1B16-4E9D-B715-0D74B4574A68}"/>
          </ac:spMkLst>
        </pc:spChg>
        <pc:picChg chg="add del">
          <ac:chgData name="марк каширский" userId="00e01c7a4445d07b" providerId="LiveId" clId="{1CB8A0BF-F716-47D2-AAE8-E1473F6D2D19}" dt="2024-03-20T10:50:20.908" v="1447" actId="478"/>
          <ac:picMkLst>
            <pc:docMk/>
            <pc:sldMk cId="1281283011" sldId="272"/>
            <ac:picMk id="5" creationId="{570EDFAE-EF6A-349D-C386-10AA37D8EF1A}"/>
          </ac:picMkLst>
        </pc:picChg>
        <pc:inkChg chg="del">
          <ac:chgData name="марк каширский" userId="00e01c7a4445d07b" providerId="LiveId" clId="{1CB8A0BF-F716-47D2-AAE8-E1473F6D2D19}" dt="2024-03-20T10:50:01.428" v="1441"/>
          <ac:inkMkLst>
            <pc:docMk/>
            <pc:sldMk cId="1281283011" sldId="272"/>
            <ac:inkMk id="13" creationId="{070477C5-0410-4E4F-97A1-F84C2465C187}"/>
          </ac:inkMkLst>
        </pc:inkChg>
      </pc:sldChg>
      <pc:sldMasterChg chg="del delSldLayout">
        <pc:chgData name="марк каширский" userId="00e01c7a4445d07b" providerId="LiveId" clId="{1CB8A0BF-F716-47D2-AAE8-E1473F6D2D19}" dt="2024-03-20T09:37:23.256" v="25" actId="26606"/>
        <pc:sldMasterMkLst>
          <pc:docMk/>
          <pc:sldMasterMk cId="2030309999" sldId="2147483648"/>
        </pc:sldMasterMkLst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874653717" sldId="2147483649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4032562343" sldId="2147483650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2626629253" sldId="2147483651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384544259" sldId="2147483652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3390288551" sldId="2147483653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3454128185" sldId="2147483654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3689006767" sldId="2147483655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2911790974" sldId="2147483656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466900053" sldId="2147483657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3641935844" sldId="2147483658"/>
          </pc:sldLayoutMkLst>
        </pc:sldLayoutChg>
        <pc:sldLayoutChg chg="del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2030309999" sldId="2147483648"/>
            <pc:sldLayoutMk cId="1740781917" sldId="2147483659"/>
          </pc:sldLayoutMkLst>
        </pc:sldLayoutChg>
      </pc:sldMasterChg>
      <pc:sldMasterChg chg="add addSldLayout">
        <pc:chgData name="марк каширский" userId="00e01c7a4445d07b" providerId="LiveId" clId="{1CB8A0BF-F716-47D2-AAE8-E1473F6D2D19}" dt="2024-03-20T09:37:23.256" v="25" actId="26606"/>
        <pc:sldMasterMkLst>
          <pc:docMk/>
          <pc:sldMasterMk cId="769065202" sldId="2147483725"/>
        </pc:sldMasterMkLst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3247961786" sldId="2147483714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1227716529" sldId="2147483715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1962800411" sldId="2147483716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1437038306" sldId="2147483717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672498680" sldId="2147483718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3425198639" sldId="2147483719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2756062112" sldId="2147483720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308354647" sldId="2147483721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2181964207" sldId="2147483722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2960634748" sldId="2147483723"/>
          </pc:sldLayoutMkLst>
        </pc:sldLayoutChg>
        <pc:sldLayoutChg chg="add">
          <pc:chgData name="марк каширский" userId="00e01c7a4445d07b" providerId="LiveId" clId="{1CB8A0BF-F716-47D2-AAE8-E1473F6D2D19}" dt="2024-03-20T09:37:23.256" v="25" actId="26606"/>
          <pc:sldLayoutMkLst>
            <pc:docMk/>
            <pc:sldMasterMk cId="769065202" sldId="2147483725"/>
            <pc:sldLayoutMk cId="1459218528" sldId="2147483724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0T09:46:42.82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0T10:22:37.002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3178 1268 24575,'0'0'0,"-3"0"0,-4-4 0,-4-2 0,-1-4 0,-3-3 0,2-2 0,0 2 0,-1 3 0,3 0 0,-1 2 0,3-1 0,-1 2 0,-1-2 0,2-1 0,-1-2 0,-2 1 0,-1 0 0,-2 1 0,0 0 0,-1 2 0,-1-2 0,1 0 0,-1-3 0,-3 2 0,0 0 0,-3-2 0,-3-1 0,-3 3 0,-2-1 0,-1-1 0,-1-1 0,0 0 0,-1-2 0,4 4 0,0-1 0,0 3 0,0 0 0,-1 2 0,-1-2 0,0 3 0,-1-2 0,7-1 0,-1 1 0,4-2 0,-1 3 0,-2 1 0,2 3 0,-2-2 0,-2 1 0,-1-2 0,-2-2 0,-1-3 0,2 2 0,1-2 0,-4-1 0,2 3 0,3-2 0,-3 0 0,-1 2 0,-4-1 0,-1 2 0,-6-4 0,0-2 0,-2-1 0,-2 3 0,2-1 0,0 3 0,-5 0 0,3 3 0,0-1 0,-8-2 0,4 2 0,5 2 0,-1-1 0,-4-2 0,-3 2 0,2-2 0,0 2 0,5 2 0,4 1 0,0-1 0,3 2 0,2-4 0,2 2 0,-2 1 0,1-2 0,1 1 0,1 2 0,0 1 0,1 1 0,1-3 0,-3 1 0,-4-6 0,1 1 0,0 0 0,4 3 0,2-2 0,5 2 0,4 1 0,2 2 0,0-2 0,-2 0 0,1 1 0,-2 2 0,1 0 0,2 1 0,1 0 0,8-5 0,15 4 0,-2 1 0,0 0 0,1 0 0,-1 1 0,0-1 0,0 0 0,0 0 0,0 0 0,1 1 0,-1-1 0,0 0 0,1 0 0,-1 0 0,1 1 0,-1-1 0,1 0 0,-1 1 0,2-2 0,25-21 0,12-3 0,12-2 0,2 3 0,-2 3 0,-4 3 0,-4 1 0,-1 2 0,-2 3 0,-3 1 0,-1-1 0,-5 3 0,2-1 0,-3 3 0,-4-1 0,-3 1 0,-2-1 0,-3 2 0,-4-2 0,-1 2 0,-7 1 0,-6 2 0,-6 5 0,-5 5 0,-10 3 0,-5 4 0,-8 2 0,0-2 0,-4 1 0,1 0 0,-4 1 0,1 0 0,5 1 0,4-4 0,5 1 0,8 0 0,3-2 0,1-3 0,1-3 0,-1-2 0,3 2 0,0-2 0,-2 1 0,3 1 0,3 4 0,-2-2 0,3 3 0,-2 2 0,-2-2 0,1 1 0,-1-2 0,-2 1 0,2 1 0,-1-1 0,2 0 0,3 2 0,1 1 0,-1 2 0,-2-3 0,-2 1 0,-3 0 0,-1 1 0,1 4 0,7-3 0,6 1 0,9 0 0,8 3 0,4-3 0,5 0 0,3 3 0,-2 0 0,-4 0 0,-3-3 0,0-2 0,0 0 0,-1 1 0,-1-4 0,0-2 0,-5 0 0,1-2 0,-1-2 0,-3 1 0,1-1 0,1-1 0,0-1 0,3-1 0,-3-2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0T10:48:56.3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20T10:48:56.38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0 128,'0'6'0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7C738F-0834-4E30-8E62-DFC3D236BC6F}" type="datetimeFigureOut">
              <a:rPr lang="ru-RU" smtClean="0"/>
              <a:t>13.04.2024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77357-1341-4A3A-B7CC-25E0005922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529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77357-1341-4A3A-B7CC-25E000592298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6402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62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38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9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54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9642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63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218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4986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961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716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4/13/2024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800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4/13/2024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06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17/06/relationships/model3d" Target="../media/model3d2.glb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customXml" Target="../ink/ink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8A94871E-96FC-4ADE-815B-41A636E34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66773-C4B3-1C9C-7FA1-B824026B9A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320040"/>
            <a:ext cx="6692827" cy="3892669"/>
          </a:xfrm>
        </p:spPr>
        <p:txBody>
          <a:bodyPr>
            <a:normAutofit/>
          </a:bodyPr>
          <a:lstStyle/>
          <a:p>
            <a:r>
              <a:rPr lang="en-US"/>
              <a:t>RNN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14152B1-A5B4-6ACA-FA13-C1C7D9BDE3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631161"/>
            <a:ext cx="6692827" cy="1569486"/>
          </a:xfrm>
        </p:spPr>
        <p:txBody>
          <a:bodyPr>
            <a:normAutofit/>
          </a:bodyPr>
          <a:lstStyle/>
          <a:p>
            <a:r>
              <a:rPr lang="ru-RU" dirty="0"/>
              <a:t>Марк Каширский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562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C8974B"/>
          </a:solidFill>
          <a:ln w="38100" cap="rnd">
            <a:solidFill>
              <a:srgbClr val="C8974B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 descr="Изображение выглядит как Человеческое лицо, человек, Подбородок, одежда&#10;&#10;Автоматически созданное описание">
            <a:extLst>
              <a:ext uri="{FF2B5EF4-FFF2-40B4-BE49-F238E27FC236}">
                <a16:creationId xmlns:a16="http://schemas.microsoft.com/office/drawing/2014/main" id="{CDD0F2B0-5D3A-6B5F-39A6-AE87EC14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44" y="786758"/>
            <a:ext cx="4087368" cy="5257051"/>
          </a:xfrm>
          <a:prstGeom prst="rect">
            <a:avLst/>
          </a:prstGeom>
        </p:spPr>
      </p:pic>
      <p:pic>
        <p:nvPicPr>
          <p:cNvPr id="7" name="Рисунок 6" descr="Изображение выглядит как текст, Человеческое лицо, человек, очки&#10;&#10;Автоматически созданное описание">
            <a:extLst>
              <a:ext uri="{FF2B5EF4-FFF2-40B4-BE49-F238E27FC236}">
                <a16:creationId xmlns:a16="http://schemas.microsoft.com/office/drawing/2014/main" id="{C78EEFF6-C023-EC32-0ABF-40F3FF0187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9876" y="0"/>
            <a:ext cx="512124" cy="68283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Графика, логотип, Шрифт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F4F0CB6-AD32-B579-096D-AF85586B77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0647"/>
            <a:ext cx="1514475" cy="3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82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8FE0E0-D95D-46EF-A375-475D4DB0E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C751B5-EBF3-9A58-1E18-8E46D2978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94575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Улучшения</a:t>
            </a:r>
            <a:endParaRPr lang="en-US" sz="96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2D82A42F-AEBE-4065-9792-036A904D8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9646" y="4409267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5693D8"/>
          </a:solidFill>
          <a:ln w="38100" cap="rnd">
            <a:solidFill>
              <a:srgbClr val="5693D8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Стрелки, указывающие вверх">
            <a:extLst>
              <a:ext uri="{FF2B5EF4-FFF2-40B4-BE49-F238E27FC236}">
                <a16:creationId xmlns:a16="http://schemas.microsoft.com/office/drawing/2014/main" id="{848907A1-2DF8-A090-49BD-30C989588F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098" r="21963"/>
          <a:stretch/>
        </p:blipFill>
        <p:spPr>
          <a:xfrm>
            <a:off x="8139803" y="10"/>
            <a:ext cx="4052199" cy="6857990"/>
          </a:xfrm>
          <a:custGeom>
            <a:avLst/>
            <a:gdLst/>
            <a:ahLst/>
            <a:cxnLst/>
            <a:rect l="l" t="t" r="r" b="b"/>
            <a:pathLst>
              <a:path w="4052199" h="6858000">
                <a:moveTo>
                  <a:pt x="25603" y="0"/>
                </a:moveTo>
                <a:lnTo>
                  <a:pt x="4052199" y="0"/>
                </a:lnTo>
                <a:lnTo>
                  <a:pt x="4052199" y="6858000"/>
                </a:lnTo>
                <a:lnTo>
                  <a:pt x="28079" y="6858000"/>
                </a:lnTo>
                <a:lnTo>
                  <a:pt x="37459" y="6497135"/>
                </a:lnTo>
                <a:cubicBezTo>
                  <a:pt x="37586" y="6492050"/>
                  <a:pt x="38603" y="6487092"/>
                  <a:pt x="38603" y="6482007"/>
                </a:cubicBezTo>
                <a:cubicBezTo>
                  <a:pt x="47502" y="6367973"/>
                  <a:pt x="52587" y="6253939"/>
                  <a:pt x="18135" y="6142702"/>
                </a:cubicBezTo>
                <a:cubicBezTo>
                  <a:pt x="15084" y="6132214"/>
                  <a:pt x="13495" y="6121344"/>
                  <a:pt x="13432" y="6110411"/>
                </a:cubicBezTo>
                <a:cubicBezTo>
                  <a:pt x="11690" y="6013324"/>
                  <a:pt x="15936" y="5916236"/>
                  <a:pt x="26145" y="5819669"/>
                </a:cubicBezTo>
                <a:cubicBezTo>
                  <a:pt x="31229" y="5760555"/>
                  <a:pt x="26017" y="5700423"/>
                  <a:pt x="42926" y="5641690"/>
                </a:cubicBezTo>
                <a:cubicBezTo>
                  <a:pt x="50337" y="5612565"/>
                  <a:pt x="54595" y="5582728"/>
                  <a:pt x="55638" y="5552700"/>
                </a:cubicBezTo>
                <a:cubicBezTo>
                  <a:pt x="60087" y="5479983"/>
                  <a:pt x="38603" y="5411588"/>
                  <a:pt x="18263" y="5343066"/>
                </a:cubicBezTo>
                <a:cubicBezTo>
                  <a:pt x="7456" y="5306707"/>
                  <a:pt x="-5384" y="5269459"/>
                  <a:pt x="2372" y="5231320"/>
                </a:cubicBezTo>
                <a:cubicBezTo>
                  <a:pt x="16076" y="5173655"/>
                  <a:pt x="23920" y="5114744"/>
                  <a:pt x="25763" y="5055502"/>
                </a:cubicBezTo>
                <a:cubicBezTo>
                  <a:pt x="25635" y="5012660"/>
                  <a:pt x="15338" y="4970962"/>
                  <a:pt x="18898" y="4928374"/>
                </a:cubicBezTo>
                <a:cubicBezTo>
                  <a:pt x="27073" y="4845715"/>
                  <a:pt x="29157" y="4762561"/>
                  <a:pt x="25127" y="4679584"/>
                </a:cubicBezTo>
                <a:cubicBezTo>
                  <a:pt x="25077" y="4646429"/>
                  <a:pt x="28776" y="4613376"/>
                  <a:pt x="36187" y="4581060"/>
                </a:cubicBezTo>
                <a:cubicBezTo>
                  <a:pt x="45493" y="4524043"/>
                  <a:pt x="47464" y="4466060"/>
                  <a:pt x="42036" y="4408547"/>
                </a:cubicBezTo>
                <a:cubicBezTo>
                  <a:pt x="36060" y="4341932"/>
                  <a:pt x="18263" y="4276334"/>
                  <a:pt x="13685" y="4209719"/>
                </a:cubicBezTo>
                <a:cubicBezTo>
                  <a:pt x="6694" y="4099371"/>
                  <a:pt x="16610" y="3989024"/>
                  <a:pt x="26398" y="3879186"/>
                </a:cubicBezTo>
                <a:cubicBezTo>
                  <a:pt x="34026" y="3808731"/>
                  <a:pt x="36060" y="3737781"/>
                  <a:pt x="32501" y="3667009"/>
                </a:cubicBezTo>
                <a:cubicBezTo>
                  <a:pt x="28051" y="3610818"/>
                  <a:pt x="21059" y="3554755"/>
                  <a:pt x="19788" y="3498437"/>
                </a:cubicBezTo>
                <a:cubicBezTo>
                  <a:pt x="17627" y="3398006"/>
                  <a:pt x="18390" y="3297701"/>
                  <a:pt x="24237" y="3197143"/>
                </a:cubicBezTo>
                <a:cubicBezTo>
                  <a:pt x="27162" y="3146928"/>
                  <a:pt x="32119" y="3096966"/>
                  <a:pt x="34026" y="3046242"/>
                </a:cubicBezTo>
                <a:cubicBezTo>
                  <a:pt x="35933" y="2995518"/>
                  <a:pt x="40001" y="2944413"/>
                  <a:pt x="28433" y="2894578"/>
                </a:cubicBezTo>
                <a:cubicBezTo>
                  <a:pt x="8855" y="2810038"/>
                  <a:pt x="23220" y="2725879"/>
                  <a:pt x="27415" y="2641593"/>
                </a:cubicBezTo>
                <a:cubicBezTo>
                  <a:pt x="29958" y="2589217"/>
                  <a:pt x="45214" y="2535568"/>
                  <a:pt x="31738" y="2484717"/>
                </a:cubicBezTo>
                <a:cubicBezTo>
                  <a:pt x="10507" y="2405008"/>
                  <a:pt x="24492" y="2326951"/>
                  <a:pt x="31738" y="2248513"/>
                </a:cubicBezTo>
                <a:cubicBezTo>
                  <a:pt x="40218" y="2174283"/>
                  <a:pt x="38768" y="2099252"/>
                  <a:pt x="27415" y="2025403"/>
                </a:cubicBezTo>
                <a:cubicBezTo>
                  <a:pt x="12986" y="1952165"/>
                  <a:pt x="12986" y="1876803"/>
                  <a:pt x="27415" y="1803565"/>
                </a:cubicBezTo>
                <a:cubicBezTo>
                  <a:pt x="39276" y="1743102"/>
                  <a:pt x="40598" y="1681038"/>
                  <a:pt x="31356" y="1620119"/>
                </a:cubicBezTo>
                <a:cubicBezTo>
                  <a:pt x="25127" y="1576514"/>
                  <a:pt x="13940" y="1533163"/>
                  <a:pt x="12414" y="1489558"/>
                </a:cubicBezTo>
                <a:cubicBezTo>
                  <a:pt x="9262" y="1398420"/>
                  <a:pt x="11118" y="1307167"/>
                  <a:pt x="18008" y="1216233"/>
                </a:cubicBezTo>
                <a:cubicBezTo>
                  <a:pt x="26017" y="1112496"/>
                  <a:pt x="41400" y="1009268"/>
                  <a:pt x="30721" y="904896"/>
                </a:cubicBezTo>
                <a:cubicBezTo>
                  <a:pt x="27162" y="869046"/>
                  <a:pt x="19661" y="833323"/>
                  <a:pt x="18771" y="797346"/>
                </a:cubicBezTo>
                <a:cubicBezTo>
                  <a:pt x="17118" y="730095"/>
                  <a:pt x="16737" y="663607"/>
                  <a:pt x="20169" y="593941"/>
                </a:cubicBezTo>
                <a:cubicBezTo>
                  <a:pt x="23602" y="524274"/>
                  <a:pt x="38348" y="451938"/>
                  <a:pt x="28433" y="383798"/>
                </a:cubicBezTo>
                <a:cubicBezTo>
                  <a:pt x="18516" y="315657"/>
                  <a:pt x="24873" y="248406"/>
                  <a:pt x="31229" y="181410"/>
                </a:cubicBezTo>
                <a:cubicBezTo>
                  <a:pt x="34344" y="149565"/>
                  <a:pt x="36410" y="118069"/>
                  <a:pt x="35854" y="8670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08744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3C227-72F5-10E1-3E4C-97E1CBC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/>
              <a:t>LSTM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FD6100"/>
          </a:solidFill>
          <a:ln w="34925">
            <a:solidFill>
              <a:srgbClr val="FD61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CC302B8-D298-BF9B-E2F6-80384E4E7974}"/>
              </a:ext>
            </a:extLst>
          </p:cNvPr>
          <p:cNvSpPr txBox="1">
            <a:spLocks/>
          </p:cNvSpPr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С – вектор памяти. </a:t>
            </a:r>
          </a:p>
          <a:p>
            <a:r>
              <a:rPr lang="en-US" sz="2000"/>
              <a:t>Показывает какие признаки можно забыть</a:t>
            </a:r>
          </a:p>
        </p:txBody>
      </p:sp>
      <p:pic>
        <p:nvPicPr>
          <p:cNvPr id="5" name="Объект 4" descr="Изображение выглядит как текст, снимок экрана, диаграмма, линия&#10;&#10;Автоматически созданное описание">
            <a:extLst>
              <a:ext uri="{FF2B5EF4-FFF2-40B4-BE49-F238E27FC236}">
                <a16:creationId xmlns:a16="http://schemas.microsoft.com/office/drawing/2014/main" id="{570EDFAE-EF6A-349D-C386-10AA37D8E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803781"/>
            <a:ext cx="6894576" cy="356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6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53C227-72F5-10E1-3E4C-97E1CBCE0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GRU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4884261"/>
              <a:ext cx="360" cy="21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4868832"/>
                <a:ext cx="36000" cy="3270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1092" y="1557877"/>
            <a:ext cx="18288" cy="3749040"/>
          </a:xfrm>
          <a:custGeom>
            <a:avLst/>
            <a:gdLst>
              <a:gd name="connsiteX0" fmla="*/ 0 w 18288"/>
              <a:gd name="connsiteY0" fmla="*/ 0 h 3749040"/>
              <a:gd name="connsiteX1" fmla="*/ 18288 w 18288"/>
              <a:gd name="connsiteY1" fmla="*/ 0 h 3749040"/>
              <a:gd name="connsiteX2" fmla="*/ 18288 w 18288"/>
              <a:gd name="connsiteY2" fmla="*/ 662330 h 3749040"/>
              <a:gd name="connsiteX3" fmla="*/ 18288 w 18288"/>
              <a:gd name="connsiteY3" fmla="*/ 1174699 h 3749040"/>
              <a:gd name="connsiteX4" fmla="*/ 18288 w 18288"/>
              <a:gd name="connsiteY4" fmla="*/ 1724558 h 3749040"/>
              <a:gd name="connsiteX5" fmla="*/ 18288 w 18288"/>
              <a:gd name="connsiteY5" fmla="*/ 2424379 h 3749040"/>
              <a:gd name="connsiteX6" fmla="*/ 18288 w 18288"/>
              <a:gd name="connsiteY6" fmla="*/ 3049219 h 3749040"/>
              <a:gd name="connsiteX7" fmla="*/ 18288 w 18288"/>
              <a:gd name="connsiteY7" fmla="*/ 3749040 h 3749040"/>
              <a:gd name="connsiteX8" fmla="*/ 0 w 18288"/>
              <a:gd name="connsiteY8" fmla="*/ 3749040 h 3749040"/>
              <a:gd name="connsiteX9" fmla="*/ 0 w 18288"/>
              <a:gd name="connsiteY9" fmla="*/ 3236671 h 3749040"/>
              <a:gd name="connsiteX10" fmla="*/ 0 w 18288"/>
              <a:gd name="connsiteY10" fmla="*/ 2536850 h 3749040"/>
              <a:gd name="connsiteX11" fmla="*/ 0 w 18288"/>
              <a:gd name="connsiteY11" fmla="*/ 1874520 h 3749040"/>
              <a:gd name="connsiteX12" fmla="*/ 0 w 18288"/>
              <a:gd name="connsiteY12" fmla="*/ 1362151 h 3749040"/>
              <a:gd name="connsiteX13" fmla="*/ 0 w 18288"/>
              <a:gd name="connsiteY13" fmla="*/ 774802 h 3749040"/>
              <a:gd name="connsiteX14" fmla="*/ 0 w 18288"/>
              <a:gd name="connsiteY14" fmla="*/ 0 h 374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88" h="3749040" fill="none" extrusionOk="0">
                <a:moveTo>
                  <a:pt x="0" y="0"/>
                </a:moveTo>
                <a:cubicBezTo>
                  <a:pt x="8690" y="407"/>
                  <a:pt x="14141" y="154"/>
                  <a:pt x="18288" y="0"/>
                </a:cubicBezTo>
                <a:cubicBezTo>
                  <a:pt x="34838" y="143586"/>
                  <a:pt x="-11860" y="333097"/>
                  <a:pt x="18288" y="662330"/>
                </a:cubicBezTo>
                <a:cubicBezTo>
                  <a:pt x="48436" y="991563"/>
                  <a:pt x="32813" y="1046681"/>
                  <a:pt x="18288" y="1174699"/>
                </a:cubicBezTo>
                <a:cubicBezTo>
                  <a:pt x="3763" y="1302717"/>
                  <a:pt x="40974" y="1467838"/>
                  <a:pt x="18288" y="1724558"/>
                </a:cubicBezTo>
                <a:cubicBezTo>
                  <a:pt x="-4398" y="1981278"/>
                  <a:pt x="36650" y="2215729"/>
                  <a:pt x="18288" y="2424379"/>
                </a:cubicBezTo>
                <a:cubicBezTo>
                  <a:pt x="-74" y="2633029"/>
                  <a:pt x="-9881" y="2874703"/>
                  <a:pt x="18288" y="3049219"/>
                </a:cubicBezTo>
                <a:cubicBezTo>
                  <a:pt x="46457" y="3223735"/>
                  <a:pt x="4078" y="3453850"/>
                  <a:pt x="18288" y="3749040"/>
                </a:cubicBezTo>
                <a:cubicBezTo>
                  <a:pt x="14465" y="3749751"/>
                  <a:pt x="7675" y="3748271"/>
                  <a:pt x="0" y="3749040"/>
                </a:cubicBezTo>
                <a:cubicBezTo>
                  <a:pt x="19669" y="3507959"/>
                  <a:pt x="-9883" y="3339386"/>
                  <a:pt x="0" y="3236671"/>
                </a:cubicBezTo>
                <a:cubicBezTo>
                  <a:pt x="9883" y="3133956"/>
                  <a:pt x="26871" y="2857214"/>
                  <a:pt x="0" y="2536850"/>
                </a:cubicBezTo>
                <a:cubicBezTo>
                  <a:pt x="-26871" y="2216486"/>
                  <a:pt x="4790" y="2156616"/>
                  <a:pt x="0" y="1874520"/>
                </a:cubicBezTo>
                <a:cubicBezTo>
                  <a:pt x="-4790" y="1592424"/>
                  <a:pt x="-3117" y="1558688"/>
                  <a:pt x="0" y="1362151"/>
                </a:cubicBezTo>
                <a:cubicBezTo>
                  <a:pt x="3117" y="1165614"/>
                  <a:pt x="16802" y="1045125"/>
                  <a:pt x="0" y="774802"/>
                </a:cubicBezTo>
                <a:cubicBezTo>
                  <a:pt x="-16802" y="504479"/>
                  <a:pt x="-29640" y="377701"/>
                  <a:pt x="0" y="0"/>
                </a:cubicBezTo>
                <a:close/>
              </a:path>
              <a:path w="18288" h="3749040" stroke="0" extrusionOk="0">
                <a:moveTo>
                  <a:pt x="0" y="0"/>
                </a:moveTo>
                <a:cubicBezTo>
                  <a:pt x="5341" y="9"/>
                  <a:pt x="11148" y="-611"/>
                  <a:pt x="18288" y="0"/>
                </a:cubicBezTo>
                <a:cubicBezTo>
                  <a:pt x="33352" y="227288"/>
                  <a:pt x="30894" y="278824"/>
                  <a:pt x="18288" y="512369"/>
                </a:cubicBezTo>
                <a:cubicBezTo>
                  <a:pt x="5682" y="745914"/>
                  <a:pt x="53060" y="998220"/>
                  <a:pt x="18288" y="1212190"/>
                </a:cubicBezTo>
                <a:cubicBezTo>
                  <a:pt x="-16484" y="1426160"/>
                  <a:pt x="35474" y="1585099"/>
                  <a:pt x="18288" y="1837030"/>
                </a:cubicBezTo>
                <a:cubicBezTo>
                  <a:pt x="1102" y="2088961"/>
                  <a:pt x="16704" y="2251948"/>
                  <a:pt x="18288" y="2386889"/>
                </a:cubicBezTo>
                <a:cubicBezTo>
                  <a:pt x="19872" y="2521830"/>
                  <a:pt x="5902" y="2679005"/>
                  <a:pt x="18288" y="2936748"/>
                </a:cubicBezTo>
                <a:cubicBezTo>
                  <a:pt x="30674" y="3194491"/>
                  <a:pt x="13809" y="3416052"/>
                  <a:pt x="18288" y="3749040"/>
                </a:cubicBezTo>
                <a:cubicBezTo>
                  <a:pt x="9729" y="3749861"/>
                  <a:pt x="3965" y="3749683"/>
                  <a:pt x="0" y="3749040"/>
                </a:cubicBezTo>
                <a:cubicBezTo>
                  <a:pt x="-10152" y="3632102"/>
                  <a:pt x="-5013" y="3340136"/>
                  <a:pt x="0" y="3236671"/>
                </a:cubicBezTo>
                <a:cubicBezTo>
                  <a:pt x="5013" y="3133206"/>
                  <a:pt x="-27249" y="2814766"/>
                  <a:pt x="0" y="2649322"/>
                </a:cubicBezTo>
                <a:cubicBezTo>
                  <a:pt x="27249" y="2483878"/>
                  <a:pt x="8506" y="2308131"/>
                  <a:pt x="0" y="2061972"/>
                </a:cubicBezTo>
                <a:cubicBezTo>
                  <a:pt x="-8506" y="1815813"/>
                  <a:pt x="-14267" y="1574470"/>
                  <a:pt x="0" y="1399642"/>
                </a:cubicBezTo>
                <a:cubicBezTo>
                  <a:pt x="14267" y="1224814"/>
                  <a:pt x="-24839" y="1011862"/>
                  <a:pt x="0" y="812292"/>
                </a:cubicBezTo>
                <a:cubicBezTo>
                  <a:pt x="24839" y="612722"/>
                  <a:pt x="20220" y="372179"/>
                  <a:pt x="0" y="0"/>
                </a:cubicBezTo>
                <a:close/>
              </a:path>
            </a:pathLst>
          </a:custGeom>
          <a:solidFill>
            <a:srgbClr val="FD6100"/>
          </a:solidFill>
          <a:ln w="34925">
            <a:solidFill>
              <a:srgbClr val="FD610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CC302B8-D298-BF9B-E2F6-80384E4E7974}"/>
              </a:ext>
            </a:extLst>
          </p:cNvPr>
          <p:cNvSpPr txBox="1">
            <a:spLocks/>
          </p:cNvSpPr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Упрощенная версия 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LSTM</a:t>
            </a:r>
          </a:p>
          <a:p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U </a:t>
            </a:r>
            <a:r>
              <a:rPr lang="ru-RU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∈ 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[0, 1]. </a:t>
            </a:r>
            <a:r>
              <a:rPr lang="ru-RU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Чем ближе к 0, тем больше данных из </a:t>
            </a:r>
            <a:r>
              <a:rPr lang="en-US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h_t</a:t>
            </a:r>
            <a:r>
              <a:rPr lang="ru-RU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-1</a:t>
            </a:r>
            <a:r>
              <a:rPr lang="en-US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ru-RU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стоит забыть</a:t>
            </a:r>
          </a:p>
          <a:p>
            <a:r>
              <a:rPr lang="ru-RU" sz="2000" dirty="0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Ускоряет обучение и </a:t>
            </a:r>
            <a:r>
              <a:rPr lang="ru-RU" sz="20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инференс</a:t>
            </a:r>
            <a:endParaRPr lang="en-US" sz="20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pic>
        <p:nvPicPr>
          <p:cNvPr id="8" name="Объект 7" descr="Изображение выглядит как снимок экрана, диаграмма, текст, Прямоугольник&#10;&#10;Автоматически созданное описание">
            <a:extLst>
              <a:ext uri="{FF2B5EF4-FFF2-40B4-BE49-F238E27FC236}">
                <a16:creationId xmlns:a16="http://schemas.microsoft.com/office/drawing/2014/main" id="{087E7612-557F-530F-3988-F0C7AA729A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680" y="1177264"/>
            <a:ext cx="6245513" cy="3377263"/>
          </a:xfrm>
        </p:spPr>
      </p:pic>
    </p:spTree>
    <p:extLst>
      <p:ext uri="{BB962C8B-B14F-4D97-AF65-F5344CB8AC3E}">
        <p14:creationId xmlns:p14="http://schemas.microsoft.com/office/powerpoint/2010/main" val="637112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2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29E7E-BB36-D37E-3CF7-2CBF1E10A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/>
              <a:t>RNN Pytorch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F04929"/>
          </a:solidFill>
          <a:ln w="38100" cap="rnd">
            <a:solidFill>
              <a:srgbClr val="F0492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 descr="Изображение выглядит как Графика, круг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7F0F16A4-BBA9-A13B-4C03-E51EC81A1E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1764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15175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3C351D-3F8E-E048-260F-5DBCD0AEB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RNN-</a:t>
            </a:r>
            <a:r>
              <a:rPr lang="en-US" dirty="0" err="1"/>
              <a:t>pytorch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EE0EC9-302A-9BAF-31A0-FB4595C91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64173"/>
            <a:ext cx="7993856" cy="292965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B5FDB5F-E8D7-2747-0535-CC912C800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69" y="5048163"/>
            <a:ext cx="10848975" cy="144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05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ilbato de entrenador">
            <a:extLst>
              <a:ext uri="{FF2B5EF4-FFF2-40B4-BE49-F238E27FC236}">
                <a16:creationId xmlns:a16="http://schemas.microsoft.com/office/drawing/2014/main" id="{8AF9E026-CDC9-FA99-C6CF-757BE07D1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988" r="-1" b="2720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0205B1-4A13-EBEF-8575-2242239F0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800" dirty="0" err="1">
                <a:latin typeface="Cascadia Code SemiBold" panose="020B0609020000020004" pitchFamily="49" charset="0"/>
                <a:ea typeface="Cascadia Code SemiBold" panose="020B0609020000020004" pitchFamily="49" charset="0"/>
                <a:cs typeface="Cascadia Code SemiBold" panose="020B0609020000020004" pitchFamily="49" charset="0"/>
              </a:rPr>
              <a:t>практика</a:t>
            </a:r>
            <a:endParaRPr lang="en-US" sz="10800" dirty="0">
              <a:latin typeface="Cascadia Code SemiBold" panose="020B0609020000020004" pitchFamily="49" charset="0"/>
              <a:ea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5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315FA-DFD6-977B-B71A-A0D970D82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6FD33E-2FA1-A38B-5A5C-B66DF475D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Есть данные с зависимостью во времени. Хотим обрабатывать их так, чтобы не терять информацию о прошлых состояниях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5E7227-0C58-9A34-4F37-573B949F9CB4}"/>
              </a:ext>
            </a:extLst>
          </p:cNvPr>
          <p:cNvSpPr txBox="1"/>
          <p:nvPr/>
        </p:nvSpPr>
        <p:spPr>
          <a:xfrm>
            <a:off x="1004454" y="3285898"/>
            <a:ext cx="7818911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/>
              <a:t>Текст</a:t>
            </a:r>
          </a:p>
          <a:p>
            <a:r>
              <a:rPr lang="ru-RU" sz="3200" dirty="0"/>
              <a:t>Аудио</a:t>
            </a:r>
          </a:p>
          <a:p>
            <a:r>
              <a:rPr lang="ru-RU" sz="3200" dirty="0"/>
              <a:t>Видео</a:t>
            </a:r>
          </a:p>
          <a:p>
            <a:r>
              <a:rPr lang="ru-RU" sz="3200" dirty="0"/>
              <a:t>Произвольные последовательности</a:t>
            </a:r>
          </a:p>
        </p:txBody>
      </p:sp>
      <p:pic>
        <p:nvPicPr>
          <p:cNvPr id="9" name="Рисунок 8" descr="Изображение выглядит как текст, снимок экрана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844197DD-C6FE-116A-1DC5-41528AD1FB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018" t="-815" r="88442" b="815"/>
          <a:stretch/>
        </p:blipFill>
        <p:spPr>
          <a:xfrm>
            <a:off x="2850356" y="2936962"/>
            <a:ext cx="6509563" cy="383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4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4E180-D64E-EB1F-3736-68F473D2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ru-RU"/>
              <a:t>Решение</a:t>
            </a:r>
            <a:endParaRPr lang="ru-RU" dirty="0"/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3CE8AF5E-D374-4CF1-90CC-35CF73B81C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084" y="253288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25450 w 3291840"/>
              <a:gd name="connsiteY1" fmla="*/ 0 h 18288"/>
              <a:gd name="connsiteX2" fmla="*/ 1283818 w 3291840"/>
              <a:gd name="connsiteY2" fmla="*/ 0 h 18288"/>
              <a:gd name="connsiteX3" fmla="*/ 1975104 w 3291840"/>
              <a:gd name="connsiteY3" fmla="*/ 0 h 18288"/>
              <a:gd name="connsiteX4" fmla="*/ 2666390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567635 w 3291840"/>
              <a:gd name="connsiteY7" fmla="*/ 18288 h 18288"/>
              <a:gd name="connsiteX8" fmla="*/ 1843430 w 3291840"/>
              <a:gd name="connsiteY8" fmla="*/ 18288 h 18288"/>
              <a:gd name="connsiteX9" fmla="*/ 1185062 w 3291840"/>
              <a:gd name="connsiteY9" fmla="*/ 18288 h 18288"/>
              <a:gd name="connsiteX10" fmla="*/ 0 w 3291840"/>
              <a:gd name="connsiteY10" fmla="*/ 18288 h 18288"/>
              <a:gd name="connsiteX11" fmla="*/ 0 w 3291840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613" y="5552"/>
                  <a:pt x="489242" y="1770"/>
                  <a:pt x="625450" y="0"/>
                </a:cubicBezTo>
                <a:cubicBezTo>
                  <a:pt x="761658" y="-1770"/>
                  <a:pt x="1015131" y="32079"/>
                  <a:pt x="1283818" y="0"/>
                </a:cubicBezTo>
                <a:cubicBezTo>
                  <a:pt x="1552505" y="-32079"/>
                  <a:pt x="1752773" y="10771"/>
                  <a:pt x="1975104" y="0"/>
                </a:cubicBezTo>
                <a:cubicBezTo>
                  <a:pt x="2197435" y="-10771"/>
                  <a:pt x="2433070" y="21341"/>
                  <a:pt x="2666390" y="0"/>
                </a:cubicBezTo>
                <a:cubicBezTo>
                  <a:pt x="2899710" y="-21341"/>
                  <a:pt x="3028437" y="16612"/>
                  <a:pt x="3291840" y="0"/>
                </a:cubicBezTo>
                <a:cubicBezTo>
                  <a:pt x="3291131" y="8157"/>
                  <a:pt x="3291427" y="12125"/>
                  <a:pt x="3291840" y="18288"/>
                </a:cubicBezTo>
                <a:cubicBezTo>
                  <a:pt x="3043276" y="37868"/>
                  <a:pt x="2921041" y="-12908"/>
                  <a:pt x="2567635" y="18288"/>
                </a:cubicBezTo>
                <a:cubicBezTo>
                  <a:pt x="2214230" y="49484"/>
                  <a:pt x="2189623" y="-13019"/>
                  <a:pt x="1843430" y="18288"/>
                </a:cubicBezTo>
                <a:cubicBezTo>
                  <a:pt x="1497237" y="49595"/>
                  <a:pt x="1492584" y="29180"/>
                  <a:pt x="1185062" y="18288"/>
                </a:cubicBezTo>
                <a:cubicBezTo>
                  <a:pt x="877540" y="7396"/>
                  <a:pt x="313238" y="464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281971" y="23935"/>
                  <a:pt x="485873" y="-14021"/>
                  <a:pt x="625450" y="0"/>
                </a:cubicBezTo>
                <a:cubicBezTo>
                  <a:pt x="765027" y="14021"/>
                  <a:pt x="1048900" y="27914"/>
                  <a:pt x="1185062" y="0"/>
                </a:cubicBezTo>
                <a:cubicBezTo>
                  <a:pt x="1321224" y="-27914"/>
                  <a:pt x="1648252" y="-3988"/>
                  <a:pt x="1909267" y="0"/>
                </a:cubicBezTo>
                <a:cubicBezTo>
                  <a:pt x="2170282" y="3988"/>
                  <a:pt x="2301957" y="25891"/>
                  <a:pt x="2534717" y="0"/>
                </a:cubicBezTo>
                <a:cubicBezTo>
                  <a:pt x="2767477" y="-25891"/>
                  <a:pt x="3078800" y="21500"/>
                  <a:pt x="3291840" y="0"/>
                </a:cubicBezTo>
                <a:cubicBezTo>
                  <a:pt x="3291576" y="4493"/>
                  <a:pt x="3292224" y="9472"/>
                  <a:pt x="3291840" y="18288"/>
                </a:cubicBezTo>
                <a:cubicBezTo>
                  <a:pt x="3120474" y="15714"/>
                  <a:pt x="2816568" y="4633"/>
                  <a:pt x="2633472" y="18288"/>
                </a:cubicBezTo>
                <a:cubicBezTo>
                  <a:pt x="2450376" y="31943"/>
                  <a:pt x="2160769" y="37350"/>
                  <a:pt x="1909267" y="18288"/>
                </a:cubicBezTo>
                <a:cubicBezTo>
                  <a:pt x="1657765" y="-774"/>
                  <a:pt x="1623992" y="9648"/>
                  <a:pt x="1349654" y="18288"/>
                </a:cubicBezTo>
                <a:cubicBezTo>
                  <a:pt x="1075316" y="26928"/>
                  <a:pt x="833426" y="34181"/>
                  <a:pt x="691286" y="18288"/>
                </a:cubicBezTo>
                <a:cubicBezTo>
                  <a:pt x="549146" y="2395"/>
                  <a:pt x="342011" y="24201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rgbClr val="975CFE"/>
          </a:solidFill>
          <a:ln w="38100" cap="rnd">
            <a:solidFill>
              <a:srgbClr val="975CFE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5D83955-B761-F5E1-39DF-E408F644E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ru-RU" sz="2400" dirty="0"/>
              <a:t>Введем скрытое состояние, будем его передавать следующему блоку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5755403" y="1971579"/>
              <a:ext cx="360" cy="2160"/>
            </p14:xfrm>
          </p:contentPart>
        </mc:Choice>
        <mc:Fallback xmlns="">
          <p:pic>
            <p:nvPicPr>
              <p:cNvPr id="48" name="Ink 13">
                <a:extLst>
                  <a:ext uri="{FF2B5EF4-FFF2-40B4-BE49-F238E27FC236}">
                    <a16:creationId xmlns:a16="http://schemas.microsoft.com/office/drawing/2014/main" id="{070477C5-0410-4E4F-97A1-F84C2465C1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37403" y="1956150"/>
                <a:ext cx="36000" cy="327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Рисунок 4" descr="Изображение выглядит как круг,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B6283A2C-B1AD-011A-ED58-67C2C2AD6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918811"/>
            <a:ext cx="6903720" cy="302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42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 descr="Систематизировано цветной игрушка блоки">
            <a:extLst>
              <a:ext uri="{FF2B5EF4-FFF2-40B4-BE49-F238E27FC236}">
                <a16:creationId xmlns:a16="http://schemas.microsoft.com/office/drawing/2014/main" id="{18C62035-36DD-9A06-5D0A-C26266F92C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649" r="-1" b="13060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F51725E-A483-43B2-A6F2-C44F502FE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37549"/>
            <a:ext cx="12191999" cy="5058137"/>
          </a:xfrm>
          <a:prstGeom prst="rect">
            <a:avLst/>
          </a:prstGeom>
          <a:gradFill flip="none" rotWithShape="1"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DC337-6444-0CA3-61F0-862C87BEB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0800" dirty="0">
                <a:solidFill>
                  <a:schemeClr val="bg1"/>
                </a:solidFill>
              </a:rPr>
              <a:t>RNN-</a:t>
            </a:r>
            <a:r>
              <a:rPr lang="en-US" sz="10800" dirty="0" err="1">
                <a:solidFill>
                  <a:schemeClr val="bg1"/>
                </a:solidFill>
              </a:rPr>
              <a:t>Блок</a:t>
            </a:r>
            <a:endParaRPr lang="en-US" sz="10800" dirty="0">
              <a:solidFill>
                <a:schemeClr val="bg1"/>
              </a:solidFill>
            </a:endParaRPr>
          </a:p>
        </p:txBody>
      </p:sp>
      <p:sp>
        <p:nvSpPr>
          <p:cNvPr id="32" name="Rectangle 6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6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5" name="Rectangle 1054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90733E-4A79-FFDD-8CEB-12B09A185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/>
              <a:t>RNN-cell</a:t>
            </a:r>
          </a:p>
        </p:txBody>
      </p:sp>
      <p:sp>
        <p:nvSpPr>
          <p:cNvPr id="1076" name="sketchy rul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rgbClr val="FFF9A0"/>
          </a:solidFill>
          <a:ln w="38100" cap="rnd">
            <a:solidFill>
              <a:srgbClr val="FFF9A0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EC68AF57-97E9-44AE-AAB7-12CBA020D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7494" y="2706624"/>
            <a:ext cx="675562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 err="1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X_t</a:t>
            </a:r>
            <a:r>
              <a:rPr lang="en-US" dirty="0"/>
              <a:t> – </a:t>
            </a:r>
            <a:r>
              <a:rPr lang="en-US" dirty="0" err="1"/>
              <a:t>векторное</a:t>
            </a:r>
            <a:r>
              <a:rPr lang="en-US" dirty="0"/>
              <a:t> </a:t>
            </a:r>
            <a:r>
              <a:rPr lang="en-US" dirty="0" err="1"/>
              <a:t>представление</a:t>
            </a:r>
            <a:r>
              <a:rPr lang="en-US" dirty="0"/>
              <a:t> (</a:t>
            </a:r>
            <a:r>
              <a:rPr lang="en-US" dirty="0" err="1"/>
              <a:t>эмбеддинг</a:t>
            </a:r>
            <a:r>
              <a:rPr lang="en-US" dirty="0"/>
              <a:t>) </a:t>
            </a:r>
            <a:r>
              <a:rPr lang="en-US" dirty="0" err="1"/>
              <a:t>исследуемых</a:t>
            </a:r>
            <a:r>
              <a:rPr lang="en-US" dirty="0"/>
              <a:t> </a:t>
            </a:r>
            <a:r>
              <a:rPr lang="en-US" dirty="0" err="1"/>
              <a:t>данных</a:t>
            </a:r>
            <a:endParaRPr lang="ru-RU" dirty="0"/>
          </a:p>
          <a:p>
            <a:pPr marL="0" indent="0">
              <a:buNone/>
            </a:pP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H_t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/>
              <a:t>– </a:t>
            </a:r>
            <a:r>
              <a:rPr lang="ru-RU" dirty="0"/>
              <a:t>вектор скрытого состояния</a:t>
            </a:r>
            <a:endParaRPr lang="en-US" dirty="0"/>
          </a:p>
        </p:txBody>
      </p:sp>
      <p:pic>
        <p:nvPicPr>
          <p:cNvPr id="1026" name="Picture 2" descr="Изображение выглядит как диаграмма, линия, Прямоугольник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16D9DEE1-EB95-CDAF-8703-3AA486B85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42275"/>
            <a:ext cx="4014216" cy="2557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 descr="Изображение выглядит как Шрифт, типография, текст, белый&#10;&#10;Автоматически созданное описание">
            <a:extLst>
              <a:ext uri="{FF2B5EF4-FFF2-40B4-BE49-F238E27FC236}">
                <a16:creationId xmlns:a16="http://schemas.microsoft.com/office/drawing/2014/main" id="{DFD4AB08-937F-CA8C-35AE-836E2D540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5005277"/>
            <a:ext cx="3995928" cy="88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91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5FA144-F998-E32D-B7C6-B72CC672B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RNN</a:t>
            </a:r>
            <a:endParaRPr lang="ru-RU" dirty="0"/>
          </a:p>
        </p:txBody>
      </p:sp>
      <p:pic>
        <p:nvPicPr>
          <p:cNvPr id="5" name="Объект 4" descr="Изображение выглядит как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3CBC842D-AC8C-C94C-CDC9-5181DF2AD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008" y="2024062"/>
            <a:ext cx="8372929" cy="292655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6EB914-9361-0F30-3585-CCEC76CEB82B}"/>
              </a:ext>
            </a:extLst>
          </p:cNvPr>
          <p:cNvSpPr txBox="1"/>
          <p:nvPr/>
        </p:nvSpPr>
        <p:spPr>
          <a:xfrm>
            <a:off x="707571" y="5846544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x(t)={x(t)0,...,x(t)E−1}</a:t>
            </a:r>
            <a:r>
              <a:rPr lang="ru-RU" dirty="0">
                <a:effectLst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en-US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 – embedding size</a:t>
            </a:r>
          </a:p>
          <a:p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3450E-0DB3-954C-40F0-DF9EB91E1979}"/>
              </a:ext>
            </a:extLst>
          </p:cNvPr>
          <p:cNvSpPr txBox="1"/>
          <p:nvPr/>
        </p:nvSpPr>
        <p:spPr>
          <a:xfrm>
            <a:off x="707571" y="5477212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ea typeface="ADLaM Display" panose="02010000000000000000" pitchFamily="2" charset="0"/>
                <a:cs typeface="ADLaM Display" panose="02010000000000000000" pitchFamily="2" charset="0"/>
              </a:rPr>
              <a:t>`</a:t>
            </a:r>
            <a:endParaRPr lang="ru-RU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42DC8B-E595-5079-1AD1-171C7099D255}"/>
              </a:ext>
            </a:extLst>
          </p:cNvPr>
          <p:cNvSpPr txBox="1"/>
          <p:nvPr/>
        </p:nvSpPr>
        <p:spPr>
          <a:xfrm>
            <a:off x="707571" y="5319951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X = {X_0, X_1 … X_L} L – 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sequence size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0F8FBE2-5442-94CC-065E-74F935CE8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1135" y="5119974"/>
            <a:ext cx="5420481" cy="7144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2BABBF-2728-F8E2-ACE7-05D2325EBFC6}"/>
              </a:ext>
            </a:extLst>
          </p:cNvPr>
          <p:cNvSpPr txBox="1"/>
          <p:nvPr/>
        </p:nvSpPr>
        <p:spPr>
          <a:xfrm>
            <a:off x="5811981" y="5834449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W, H, B – cell parameters</a:t>
            </a:r>
            <a:endParaRPr lang="ru-RU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915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8DC71C-1719-13E9-47A7-002DBC3EA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H_0 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8A43214-21A1-7EE3-C44E-C2F4700FC9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Начальное скрытое состояние очень важно. На практике увидим конкретнее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Трехмерная модель 3" descr="Эмодзи «Ошеломленный»">
                <a:extLst>
                  <a:ext uri="{FF2B5EF4-FFF2-40B4-BE49-F238E27FC236}">
                    <a16:creationId xmlns:a16="http://schemas.microsoft.com/office/drawing/2014/main" id="{EA38F557-9F58-9D86-7066-CD205D11DAF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70684013"/>
                  </p:ext>
                </p:extLst>
              </p:nvPr>
            </p:nvGraphicFramePr>
            <p:xfrm>
              <a:off x="2613164" y="3281917"/>
              <a:ext cx="2958482" cy="295848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958482" cy="2958483"/>
                    </a:xfrm>
                    <a:prstGeom prst="rect">
                      <a:avLst/>
                    </a:prstGeom>
                  </am3d:spPr>
                  <am3d:camera>
                    <am3d:pos x="0" y="0" z="8052648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3610" d="1000000"/>
                    <am3d:preTrans dx="1" dy="-17693233" dz="-355396"/>
                    <am3d:scale>
                      <am3d:sx n="1000000" d="1000000"/>
                      <am3d:sy n="1000000" d="1000000"/>
                      <am3d:sz n="1000000" d="1000000"/>
                    </am3d:scale>
                    <am3d:rot ax="-456233" ay="1090969" az="-14312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986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Трехмерная модель 3" descr="Эмодзи «Ошеломленный»">
                <a:extLst>
                  <a:ext uri="{FF2B5EF4-FFF2-40B4-BE49-F238E27FC236}">
                    <a16:creationId xmlns:a16="http://schemas.microsoft.com/office/drawing/2014/main" id="{EA38F557-9F58-9D86-7066-CD205D11DAF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3164" y="3281917"/>
                <a:ext cx="2958482" cy="2958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Трехмерная модель 4" descr="Эмодзи «Палец вверх»">
                <a:extLst>
                  <a:ext uri="{FF2B5EF4-FFF2-40B4-BE49-F238E27FC236}">
                    <a16:creationId xmlns:a16="http://schemas.microsoft.com/office/drawing/2014/main" id="{6C6B80B0-E48C-30DC-D3B7-329104C0C0D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5747865"/>
                  </p:ext>
                </p:extLst>
              </p:nvPr>
            </p:nvGraphicFramePr>
            <p:xfrm>
              <a:off x="5416864" y="2423680"/>
              <a:ext cx="2958482" cy="417612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958482" cy="4176120"/>
                    </a:xfrm>
                    <a:prstGeom prst="rect">
                      <a:avLst/>
                    </a:prstGeom>
                  </am3d:spPr>
                  <am3d:camera>
                    <am3d:pos x="0" y="0" z="6630807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01511" d="1000000"/>
                    <am3d:preTrans dx="-824025" dy="-17929067" dz="-2192431"/>
                    <am3d:scale>
                      <am3d:sx n="1000000" d="1000000"/>
                      <am3d:sy n="1000000" d="1000000"/>
                      <am3d:sz n="1000000" d="1000000"/>
                    </am3d:scale>
                    <am3d:rot ax="200610" ay="-2272159" az="-12323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557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Трехмерная модель 4" descr="Эмодзи «Палец вверх»">
                <a:extLst>
                  <a:ext uri="{FF2B5EF4-FFF2-40B4-BE49-F238E27FC236}">
                    <a16:creationId xmlns:a16="http://schemas.microsoft.com/office/drawing/2014/main" id="{6C6B80B0-E48C-30DC-D3B7-329104C0C0D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6864" y="2423680"/>
                <a:ext cx="2958482" cy="417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503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65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73" name="Rectangle 6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FB0B7-1F15-FD13-DAC7-40B789C98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Backpropagation through time (BPTT) </a:t>
            </a:r>
          </a:p>
        </p:txBody>
      </p:sp>
      <p:sp>
        <p:nvSpPr>
          <p:cNvPr id="74" name="Rectangle 6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27432"/>
          </a:xfrm>
          <a:custGeom>
            <a:avLst/>
            <a:gdLst>
              <a:gd name="connsiteX0" fmla="*/ 0 w 3474720"/>
              <a:gd name="connsiteY0" fmla="*/ 0 h 27432"/>
              <a:gd name="connsiteX1" fmla="*/ 660197 w 3474720"/>
              <a:gd name="connsiteY1" fmla="*/ 0 h 27432"/>
              <a:gd name="connsiteX2" fmla="*/ 1355141 w 3474720"/>
              <a:gd name="connsiteY2" fmla="*/ 0 h 27432"/>
              <a:gd name="connsiteX3" fmla="*/ 2084832 w 3474720"/>
              <a:gd name="connsiteY3" fmla="*/ 0 h 27432"/>
              <a:gd name="connsiteX4" fmla="*/ 2814523 w 3474720"/>
              <a:gd name="connsiteY4" fmla="*/ 0 h 27432"/>
              <a:gd name="connsiteX5" fmla="*/ 3474720 w 3474720"/>
              <a:gd name="connsiteY5" fmla="*/ 0 h 27432"/>
              <a:gd name="connsiteX6" fmla="*/ 3474720 w 3474720"/>
              <a:gd name="connsiteY6" fmla="*/ 27432 h 27432"/>
              <a:gd name="connsiteX7" fmla="*/ 2710282 w 3474720"/>
              <a:gd name="connsiteY7" fmla="*/ 27432 h 27432"/>
              <a:gd name="connsiteX8" fmla="*/ 1945843 w 3474720"/>
              <a:gd name="connsiteY8" fmla="*/ 27432 h 27432"/>
              <a:gd name="connsiteX9" fmla="*/ 1250899 w 3474720"/>
              <a:gd name="connsiteY9" fmla="*/ 27432 h 27432"/>
              <a:gd name="connsiteX10" fmla="*/ 0 w 3474720"/>
              <a:gd name="connsiteY10" fmla="*/ 27432 h 27432"/>
              <a:gd name="connsiteX11" fmla="*/ 0 w 3474720"/>
              <a:gd name="connsiteY11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4720" h="27432" fill="none" extrusionOk="0">
                <a:moveTo>
                  <a:pt x="0" y="0"/>
                </a:moveTo>
                <a:cubicBezTo>
                  <a:pt x="307185" y="-8713"/>
                  <a:pt x="392307" y="-13121"/>
                  <a:pt x="660197" y="0"/>
                </a:cubicBezTo>
                <a:cubicBezTo>
                  <a:pt x="928087" y="13121"/>
                  <a:pt x="1167029" y="-2668"/>
                  <a:pt x="1355141" y="0"/>
                </a:cubicBezTo>
                <a:cubicBezTo>
                  <a:pt x="1543253" y="2668"/>
                  <a:pt x="1739408" y="-6709"/>
                  <a:pt x="2084832" y="0"/>
                </a:cubicBezTo>
                <a:cubicBezTo>
                  <a:pt x="2430256" y="6709"/>
                  <a:pt x="2538889" y="29706"/>
                  <a:pt x="2814523" y="0"/>
                </a:cubicBezTo>
                <a:cubicBezTo>
                  <a:pt x="3090157" y="-29706"/>
                  <a:pt x="3152920" y="-15446"/>
                  <a:pt x="3474720" y="0"/>
                </a:cubicBezTo>
                <a:cubicBezTo>
                  <a:pt x="3473554" y="7395"/>
                  <a:pt x="3474765" y="21864"/>
                  <a:pt x="3474720" y="27432"/>
                </a:cubicBezTo>
                <a:cubicBezTo>
                  <a:pt x="3275380" y="12730"/>
                  <a:pt x="2958934" y="10130"/>
                  <a:pt x="2710282" y="27432"/>
                </a:cubicBezTo>
                <a:cubicBezTo>
                  <a:pt x="2461630" y="44734"/>
                  <a:pt x="2131168" y="43757"/>
                  <a:pt x="1945843" y="27432"/>
                </a:cubicBezTo>
                <a:cubicBezTo>
                  <a:pt x="1760518" y="11107"/>
                  <a:pt x="1444829" y="-3738"/>
                  <a:pt x="1250899" y="27432"/>
                </a:cubicBezTo>
                <a:cubicBezTo>
                  <a:pt x="1056969" y="58602"/>
                  <a:pt x="444992" y="52761"/>
                  <a:pt x="0" y="27432"/>
                </a:cubicBezTo>
                <a:cubicBezTo>
                  <a:pt x="-503" y="20663"/>
                  <a:pt x="1168" y="5855"/>
                  <a:pt x="0" y="0"/>
                </a:cubicBezTo>
                <a:close/>
              </a:path>
              <a:path w="3474720" h="27432" stroke="0" extrusionOk="0">
                <a:moveTo>
                  <a:pt x="0" y="0"/>
                </a:moveTo>
                <a:cubicBezTo>
                  <a:pt x="300114" y="-5103"/>
                  <a:pt x="525093" y="-25284"/>
                  <a:pt x="660197" y="0"/>
                </a:cubicBezTo>
                <a:cubicBezTo>
                  <a:pt x="795301" y="25284"/>
                  <a:pt x="1023172" y="17955"/>
                  <a:pt x="1250899" y="0"/>
                </a:cubicBezTo>
                <a:cubicBezTo>
                  <a:pt x="1478626" y="-17955"/>
                  <a:pt x="1782079" y="-27844"/>
                  <a:pt x="2015338" y="0"/>
                </a:cubicBezTo>
                <a:cubicBezTo>
                  <a:pt x="2248597" y="27844"/>
                  <a:pt x="2491007" y="27648"/>
                  <a:pt x="2675534" y="0"/>
                </a:cubicBezTo>
                <a:cubicBezTo>
                  <a:pt x="2860061" y="-27648"/>
                  <a:pt x="3088679" y="-3661"/>
                  <a:pt x="3474720" y="0"/>
                </a:cubicBezTo>
                <a:cubicBezTo>
                  <a:pt x="3474913" y="12649"/>
                  <a:pt x="3473732" y="17989"/>
                  <a:pt x="3474720" y="27432"/>
                </a:cubicBezTo>
                <a:cubicBezTo>
                  <a:pt x="3317198" y="15714"/>
                  <a:pt x="2959205" y="52182"/>
                  <a:pt x="2779776" y="27432"/>
                </a:cubicBezTo>
                <a:cubicBezTo>
                  <a:pt x="2600347" y="2682"/>
                  <a:pt x="2382660" y="-684"/>
                  <a:pt x="2015338" y="27432"/>
                </a:cubicBezTo>
                <a:cubicBezTo>
                  <a:pt x="1648016" y="55548"/>
                  <a:pt x="1641073" y="39646"/>
                  <a:pt x="1424635" y="27432"/>
                </a:cubicBezTo>
                <a:cubicBezTo>
                  <a:pt x="1208197" y="15218"/>
                  <a:pt x="1021559" y="15893"/>
                  <a:pt x="729691" y="27432"/>
                </a:cubicBezTo>
                <a:cubicBezTo>
                  <a:pt x="437823" y="38971"/>
                  <a:pt x="153856" y="-2647"/>
                  <a:pt x="0" y="27432"/>
                </a:cubicBezTo>
                <a:cubicBezTo>
                  <a:pt x="1300" y="19678"/>
                  <a:pt x="-86" y="12044"/>
                  <a:pt x="0" y="0"/>
                </a:cubicBezTo>
                <a:close/>
              </a:path>
            </a:pathLst>
          </a:custGeom>
          <a:solidFill>
            <a:srgbClr val="C4D389"/>
          </a:solidFill>
          <a:ln w="38100" cap="rnd">
            <a:solidFill>
              <a:srgbClr val="C4D389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47" descr="Hourglass">
            <a:extLst>
              <a:ext uri="{FF2B5EF4-FFF2-40B4-BE49-F238E27FC236}">
                <a16:creationId xmlns:a16="http://schemas.microsoft.com/office/drawing/2014/main" id="{C9BE04D1-52BB-EC7E-EB8F-4207885880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7" r="14267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9139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E259DF-CA0B-CF7A-295E-89D8E8C7C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BPTT</a:t>
            </a:r>
            <a:r>
              <a:rPr lang="ru-RU" dirty="0"/>
              <a:t> </a:t>
            </a:r>
            <a:r>
              <a:rPr lang="en-US" dirty="0"/>
              <a:t>– W, B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C7257B-A1AC-A53D-DFF7-7C0522865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  <p:pic>
        <p:nvPicPr>
          <p:cNvPr id="5" name="Рисунок 4" descr="Изображение выглядит как часы, снимок экрана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921F85A7-6944-67FA-B65C-25B455A43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57" y="1929384"/>
            <a:ext cx="4533900" cy="26145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62CEB9-A03D-DAF7-8F49-A3A130E8E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8065" y="2141181"/>
            <a:ext cx="2295869" cy="128781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A32F2EF-BA43-9F57-43C5-0C462DE11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061" y="2025788"/>
            <a:ext cx="2157465" cy="15186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9389F7-F50D-DA55-B144-36EA093FFB90}"/>
              </a:ext>
            </a:extLst>
          </p:cNvPr>
          <p:cNvSpPr txBox="1"/>
          <p:nvPr/>
        </p:nvSpPr>
        <p:spPr>
          <a:xfrm>
            <a:off x="10392023" y="2600424"/>
            <a:ext cx="147590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 – </a:t>
            </a:r>
            <a:r>
              <a:rPr lang="ru-RU" dirty="0">
                <a:ea typeface="ADLaM Display" panose="02010000000000000000" pitchFamily="2" charset="0"/>
                <a:cs typeface="ADLaM Display" panose="02010000000000000000" pitchFamily="2" charset="0"/>
              </a:rPr>
              <a:t>общая</a:t>
            </a:r>
            <a:endParaRPr lang="en-US" dirty="0">
              <a:ea typeface="ADLaM Display" panose="02010000000000000000" pitchFamily="2" charset="0"/>
              <a:cs typeface="ADLaM Display" panose="02010000000000000000" pitchFamily="2" charset="0"/>
            </a:endParaRPr>
          </a:p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W_yh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– </a:t>
            </a:r>
            <a:r>
              <a:rPr lang="ru-R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между скрытым слоем и выходом 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y</a:t>
            </a:r>
            <a:endParaRPr lang="ru-RU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Рукописный ввод 11">
                <a:extLst>
                  <a:ext uri="{FF2B5EF4-FFF2-40B4-BE49-F238E27FC236}">
                    <a16:creationId xmlns:a16="http://schemas.microsoft.com/office/drawing/2014/main" id="{E71E904A-0F5E-DB88-ACA5-766384111423}"/>
                  </a:ext>
                </a:extLst>
              </p14:cNvPr>
              <p14:cNvContentPartPr/>
              <p14:nvPr/>
            </p14:nvContentPartPr>
            <p14:xfrm>
              <a:off x="9169789" y="2352151"/>
              <a:ext cx="1144080" cy="456480"/>
            </p14:xfrm>
          </p:contentPart>
        </mc:Choice>
        <mc:Fallback xmlns="">
          <p:pic>
            <p:nvPicPr>
              <p:cNvPr id="12" name="Рукописный ввод 11">
                <a:extLst>
                  <a:ext uri="{FF2B5EF4-FFF2-40B4-BE49-F238E27FC236}">
                    <a16:creationId xmlns:a16="http://schemas.microsoft.com/office/drawing/2014/main" id="{E71E904A-0F5E-DB88-ACA5-76638411142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51789" y="2334151"/>
                <a:ext cx="1179720" cy="49212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F5898CD-66A6-C45C-2CDD-380042DD0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7413" y="4795722"/>
            <a:ext cx="2770411" cy="162431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213D93D-97D4-A55D-26F0-DBA1C3D556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926" y="5000079"/>
            <a:ext cx="5973009" cy="11812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F01B6CA-A3D2-B5C1-2F1E-950D41FD739F}"/>
              </a:ext>
            </a:extLst>
          </p:cNvPr>
          <p:cNvSpPr txBox="1"/>
          <p:nvPr/>
        </p:nvSpPr>
        <p:spPr>
          <a:xfrm>
            <a:off x="836914" y="4761383"/>
            <a:ext cx="1475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TOTAL:</a:t>
            </a:r>
            <a:endParaRPr lang="ru-RU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BC53B7-52FD-9BFE-9168-FD238A0151C2}"/>
              </a:ext>
            </a:extLst>
          </p:cNvPr>
          <p:cNvSpPr txBox="1"/>
          <p:nvPr/>
        </p:nvSpPr>
        <p:spPr>
          <a:xfrm>
            <a:off x="836913" y="6138755"/>
            <a:ext cx="562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W_xh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– </a:t>
            </a:r>
            <a:r>
              <a:rPr lang="ru-RU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между входом и скрытыми слоями</a:t>
            </a:r>
            <a:endParaRPr lang="ru-RU" dirty="0"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8066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SketchyVTI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4650E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205</Words>
  <Application>Microsoft Office PowerPoint</Application>
  <PresentationFormat>Широкоэкранный</PresentationFormat>
  <Paragraphs>39</Paragraphs>
  <Slides>15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ADLaM Display</vt:lpstr>
      <vt:lpstr>Aptos</vt:lpstr>
      <vt:lpstr>Arial</vt:lpstr>
      <vt:lpstr>Cascadia Code SemiBold</vt:lpstr>
      <vt:lpstr>Modern Love</vt:lpstr>
      <vt:lpstr>The Hand</vt:lpstr>
      <vt:lpstr>SketchyVTI</vt:lpstr>
      <vt:lpstr>RNN</vt:lpstr>
      <vt:lpstr>Постановка задачи</vt:lpstr>
      <vt:lpstr>Решение</vt:lpstr>
      <vt:lpstr>RNN-Блок</vt:lpstr>
      <vt:lpstr>RNN-cell</vt:lpstr>
      <vt:lpstr>RNN</vt:lpstr>
      <vt:lpstr>H_0 </vt:lpstr>
      <vt:lpstr>Backpropagation through time (BPTT) </vt:lpstr>
      <vt:lpstr>BPTT – W, B</vt:lpstr>
      <vt:lpstr>Улучшения</vt:lpstr>
      <vt:lpstr>LSTM</vt:lpstr>
      <vt:lpstr>GRU</vt:lpstr>
      <vt:lpstr>RNN Pytorch</vt:lpstr>
      <vt:lpstr>RNN-pytorch</vt:lpstr>
      <vt:lpstr>практика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</dc:title>
  <dc:creator>марк каширский</dc:creator>
  <cp:lastModifiedBy>марк каширский</cp:lastModifiedBy>
  <cp:revision>1</cp:revision>
  <dcterms:created xsi:type="dcterms:W3CDTF">2024-03-20T09:34:36Z</dcterms:created>
  <dcterms:modified xsi:type="dcterms:W3CDTF">2024-04-13T06:26:30Z</dcterms:modified>
</cp:coreProperties>
</file>